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1957" r:id="rId2"/>
    <p:sldId id="273" r:id="rId3"/>
    <p:sldId id="282" r:id="rId4"/>
    <p:sldId id="283" r:id="rId5"/>
    <p:sldId id="1943" r:id="rId6"/>
    <p:sldId id="1941" r:id="rId7"/>
    <p:sldId id="1964" r:id="rId8"/>
    <p:sldId id="2221" r:id="rId9"/>
    <p:sldId id="2219" r:id="rId10"/>
    <p:sldId id="402" r:id="rId11"/>
    <p:sldId id="2220" r:id="rId12"/>
    <p:sldId id="1966" r:id="rId13"/>
    <p:sldId id="1958" r:id="rId14"/>
  </p:sldIdLst>
  <p:sldSz cx="9144000" cy="5143500" type="screen16x9"/>
  <p:notesSz cx="6858000" cy="9144000"/>
  <p:defaultTextStyle>
    <a:defPPr>
      <a:defRPr lang="nl-NL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8">
          <p15:clr>
            <a:srgbClr val="A4A3A4"/>
          </p15:clr>
        </p15:guide>
        <p15:guide id="2" orient="horz" pos="106">
          <p15:clr>
            <a:srgbClr val="A4A3A4"/>
          </p15:clr>
        </p15:guide>
        <p15:guide id="3" orient="horz" pos="2811">
          <p15:clr>
            <a:srgbClr val="A4A3A4"/>
          </p15:clr>
        </p15:guide>
        <p15:guide id="4" pos="391">
          <p15:clr>
            <a:srgbClr val="A4A3A4"/>
          </p15:clr>
        </p15:guide>
        <p15:guide id="5" pos="56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9C35"/>
    <a:srgbClr val="FFFFFF"/>
    <a:srgbClr val="34B233"/>
    <a:srgbClr val="000000"/>
    <a:srgbClr val="292929"/>
    <a:srgbClr val="D5D2CA"/>
    <a:srgbClr val="005172"/>
    <a:srgbClr val="6AAD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25CB5D-0154-47C8-806E-2BB1EDB27E68}" v="66" dt="2024-09-10T08:52:48.458"/>
  </p1510:revLst>
</p1510:revInfo>
</file>

<file path=ppt/tableStyles.xml><?xml version="1.0" encoding="utf-8"?>
<a:tblStyleLst xmlns:a="http://schemas.openxmlformats.org/drawingml/2006/main" def="{E8034E78-7F5D-4C2E-B375-FC64B27BC917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Stijl, gemiddeld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Stijl, gemiddeld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Stijl, gemiddeld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8034E78-7F5D-4C2E-B375-FC64B27BC917}" styleName="Stijl, donker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Stijl, gemiddeld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202B0CA-FC54-4496-8BCA-5EF66A818D29}" styleName="Stijl, donker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8603FDC-E32A-4AB5-989C-0864C3EAD2B8}" styleName="Stijl, thema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B344D84-9AFB-497E-A393-DC336BA19D2E}" styleName="Stijl, gemiddeld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Stijl, gemiddeld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Stijl, gemiddeld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Stijl, gemiddeld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Stijl, gemiddeld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Stijl, gemiddeld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Stijl, gemiddeld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A107856-5554-42FB-B03E-39F5DBC370BA}" styleName="Stijl, gemiddeld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E9639D4-E3E2-4D34-9284-5A2195B3D0D7}" styleName="Stijl, lich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3" autoAdjust="0"/>
    <p:restoredTop sz="81646" autoAdjust="0"/>
  </p:normalViewPr>
  <p:slideViewPr>
    <p:cSldViewPr snapToGrid="0" showGuides="1">
      <p:cViewPr varScale="1">
        <p:scale>
          <a:sx n="214" d="100"/>
          <a:sy n="214" d="100"/>
        </p:scale>
        <p:origin x="2076" y="174"/>
      </p:cViewPr>
      <p:guideLst>
        <p:guide orient="horz" pos="928"/>
        <p:guide orient="horz" pos="106"/>
        <p:guide orient="horz" pos="2811"/>
        <p:guide pos="391"/>
        <p:guide pos="56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90" d="100"/>
        <a:sy n="1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ng, Weitong" userId="c6662185-7318-410f-97e5-d6e77f6614a1" providerId="ADAL" clId="{E45075A1-C0D5-415F-8CBE-E5D88B7E145E}"/>
    <pc:docChg chg="undo custSel addSld delSld modSld sldOrd">
      <pc:chgData name="Long, Weitong" userId="c6662185-7318-410f-97e5-d6e77f6614a1" providerId="ADAL" clId="{E45075A1-C0D5-415F-8CBE-E5D88B7E145E}" dt="2024-03-25T10:47:46.258" v="2968" actId="21"/>
      <pc:docMkLst>
        <pc:docMk/>
      </pc:docMkLst>
      <pc:sldChg chg="modSp del mod">
        <pc:chgData name="Long, Weitong" userId="c6662185-7318-410f-97e5-d6e77f6614a1" providerId="ADAL" clId="{E45075A1-C0D5-415F-8CBE-E5D88B7E145E}" dt="2024-03-07T09:59:06.663" v="217" actId="47"/>
        <pc:sldMkLst>
          <pc:docMk/>
          <pc:sldMk cId="1983885521" sldId="256"/>
        </pc:sldMkLst>
        <pc:spChg chg="mod">
          <ac:chgData name="Long, Weitong" userId="c6662185-7318-410f-97e5-d6e77f6614a1" providerId="ADAL" clId="{E45075A1-C0D5-415F-8CBE-E5D88B7E145E}" dt="2024-03-07T09:29:57.079" v="11"/>
          <ac:spMkLst>
            <pc:docMk/>
            <pc:sldMk cId="1983885521" sldId="256"/>
            <ac:spMk id="2" creationId="{00000000-0000-0000-0000-000000000000}"/>
          </ac:spMkLst>
        </pc:spChg>
        <pc:spChg chg="mod">
          <ac:chgData name="Long, Weitong" userId="c6662185-7318-410f-97e5-d6e77f6614a1" providerId="ADAL" clId="{E45075A1-C0D5-415F-8CBE-E5D88B7E145E}" dt="2024-03-07T09:30:03.140" v="12" actId="1076"/>
          <ac:spMkLst>
            <pc:docMk/>
            <pc:sldMk cId="1983885521" sldId="256"/>
            <ac:spMk id="4" creationId="{00000000-0000-0000-0000-000000000000}"/>
          </ac:spMkLst>
        </pc:spChg>
      </pc:sldChg>
      <pc:sldChg chg="del">
        <pc:chgData name="Long, Weitong" userId="c6662185-7318-410f-97e5-d6e77f6614a1" providerId="ADAL" clId="{E45075A1-C0D5-415F-8CBE-E5D88B7E145E}" dt="2024-03-07T12:39:43.127" v="2037" actId="47"/>
        <pc:sldMkLst>
          <pc:docMk/>
          <pc:sldMk cId="483436754" sldId="259"/>
        </pc:sldMkLst>
      </pc:sldChg>
      <pc:sldChg chg="del">
        <pc:chgData name="Long, Weitong" userId="c6662185-7318-410f-97e5-d6e77f6614a1" providerId="ADAL" clId="{E45075A1-C0D5-415F-8CBE-E5D88B7E145E}" dt="2024-03-07T11:16:25.775" v="678" actId="47"/>
        <pc:sldMkLst>
          <pc:docMk/>
          <pc:sldMk cId="3765826031" sldId="263"/>
        </pc:sldMkLst>
      </pc:sldChg>
      <pc:sldChg chg="add ord">
        <pc:chgData name="Long, Weitong" userId="c6662185-7318-410f-97e5-d6e77f6614a1" providerId="ADAL" clId="{E45075A1-C0D5-415F-8CBE-E5D88B7E145E}" dt="2024-03-07T13:38:00.506" v="2955"/>
        <pc:sldMkLst>
          <pc:docMk/>
          <pc:sldMk cId="2171907705" sldId="269"/>
        </pc:sldMkLst>
      </pc:sldChg>
      <pc:sldChg chg="del">
        <pc:chgData name="Long, Weitong" userId="c6662185-7318-410f-97e5-d6e77f6614a1" providerId="ADAL" clId="{E45075A1-C0D5-415F-8CBE-E5D88B7E145E}" dt="2024-03-07T11:16:25.053" v="677" actId="47"/>
        <pc:sldMkLst>
          <pc:docMk/>
          <pc:sldMk cId="2367016649" sldId="271"/>
        </pc:sldMkLst>
      </pc:sldChg>
      <pc:sldChg chg="add del">
        <pc:chgData name="Long, Weitong" userId="c6662185-7318-410f-97e5-d6e77f6614a1" providerId="ADAL" clId="{E45075A1-C0D5-415F-8CBE-E5D88B7E145E}" dt="2024-03-07T09:30:54.649" v="14"/>
        <pc:sldMkLst>
          <pc:docMk/>
          <pc:sldMk cId="1804947435" sldId="272"/>
        </pc:sldMkLst>
      </pc:sldChg>
      <pc:sldChg chg="addSp delSp modSp add del mod">
        <pc:chgData name="Long, Weitong" userId="c6662185-7318-410f-97e5-d6e77f6614a1" providerId="ADAL" clId="{E45075A1-C0D5-415F-8CBE-E5D88B7E145E}" dt="2024-03-07T13:48:54.165" v="2958" actId="47"/>
        <pc:sldMkLst>
          <pc:docMk/>
          <pc:sldMk cId="2792419272" sldId="272"/>
        </pc:sldMkLst>
        <pc:spChg chg="mod">
          <ac:chgData name="Long, Weitong" userId="c6662185-7318-410f-97e5-d6e77f6614a1" providerId="ADAL" clId="{E45075A1-C0D5-415F-8CBE-E5D88B7E145E}" dt="2024-03-07T13:12:43.049" v="2731" actId="20577"/>
          <ac:spMkLst>
            <pc:docMk/>
            <pc:sldMk cId="2792419272" sldId="272"/>
            <ac:spMk id="2" creationId="{00000000-0000-0000-0000-000000000000}"/>
          </ac:spMkLst>
        </pc:spChg>
        <pc:spChg chg="add del mod">
          <ac:chgData name="Long, Weitong" userId="c6662185-7318-410f-97e5-d6e77f6614a1" providerId="ADAL" clId="{E45075A1-C0D5-415F-8CBE-E5D88B7E145E}" dt="2024-03-07T09:33:20.768" v="42" actId="478"/>
          <ac:spMkLst>
            <pc:docMk/>
            <pc:sldMk cId="2792419272" sldId="272"/>
            <ac:spMk id="3" creationId="{1A389FD2-3DFA-D2BA-C819-593D1CEE3C8F}"/>
          </ac:spMkLst>
        </pc:spChg>
        <pc:spChg chg="del mod">
          <ac:chgData name="Long, Weitong" userId="c6662185-7318-410f-97e5-d6e77f6614a1" providerId="ADAL" clId="{E45075A1-C0D5-415F-8CBE-E5D88B7E145E}" dt="2024-03-07T09:33:18.879" v="41" actId="478"/>
          <ac:spMkLst>
            <pc:docMk/>
            <pc:sldMk cId="2792419272" sldId="272"/>
            <ac:spMk id="4" creationId="{00000000-0000-0000-0000-000000000000}"/>
          </ac:spMkLst>
        </pc:spChg>
        <pc:spChg chg="mod">
          <ac:chgData name="Long, Weitong" userId="c6662185-7318-410f-97e5-d6e77f6614a1" providerId="ADAL" clId="{E45075A1-C0D5-415F-8CBE-E5D88B7E145E}" dt="2024-03-07T13:18:43.200" v="2784" actId="404"/>
          <ac:spMkLst>
            <pc:docMk/>
            <pc:sldMk cId="2792419272" sldId="272"/>
            <ac:spMk id="5" creationId="{00000000-0000-0000-0000-000000000000}"/>
          </ac:spMkLst>
        </pc:spChg>
        <pc:spChg chg="add del mod">
          <ac:chgData name="Long, Weitong" userId="c6662185-7318-410f-97e5-d6e77f6614a1" providerId="ADAL" clId="{E45075A1-C0D5-415F-8CBE-E5D88B7E145E}" dt="2024-03-07T09:45:42.173" v="72" actId="478"/>
          <ac:spMkLst>
            <pc:docMk/>
            <pc:sldMk cId="2792419272" sldId="272"/>
            <ac:spMk id="6" creationId="{C0D7B1EE-4398-34F7-60B5-8B7D629D8FE9}"/>
          </ac:spMkLst>
        </pc:spChg>
        <pc:spChg chg="del mod">
          <ac:chgData name="Long, Weitong" userId="c6662185-7318-410f-97e5-d6e77f6614a1" providerId="ADAL" clId="{E45075A1-C0D5-415F-8CBE-E5D88B7E145E}" dt="2024-03-07T09:40:09.671" v="69" actId="931"/>
          <ac:spMkLst>
            <pc:docMk/>
            <pc:sldMk cId="2792419272" sldId="272"/>
            <ac:spMk id="8" creationId="{00000000-0000-0000-0000-000000000000}"/>
          </ac:spMkLst>
        </pc:spChg>
        <pc:picChg chg="add del mod">
          <ac:chgData name="Long, Weitong" userId="c6662185-7318-410f-97e5-d6e77f6614a1" providerId="ADAL" clId="{E45075A1-C0D5-415F-8CBE-E5D88B7E145E}" dt="2024-03-07T09:45:41.180" v="71" actId="478"/>
          <ac:picMkLst>
            <pc:docMk/>
            <pc:sldMk cId="2792419272" sldId="272"/>
            <ac:picMk id="4" creationId="{138BEA89-F78B-9EF1-4D94-D34DB3B790D7}"/>
          </ac:picMkLst>
        </pc:picChg>
        <pc:picChg chg="add del mod modCrop">
          <ac:chgData name="Long, Weitong" userId="c6662185-7318-410f-97e5-d6e77f6614a1" providerId="ADAL" clId="{E45075A1-C0D5-415F-8CBE-E5D88B7E145E}" dt="2024-03-07T09:46:36.246" v="86" actId="478"/>
          <ac:picMkLst>
            <pc:docMk/>
            <pc:sldMk cId="2792419272" sldId="272"/>
            <ac:picMk id="9" creationId="{6E1229A4-CDAE-B0B6-93F4-79DE8E3EAEBB}"/>
          </ac:picMkLst>
        </pc:picChg>
        <pc:picChg chg="add mod modCrop">
          <ac:chgData name="Long, Weitong" userId="c6662185-7318-410f-97e5-d6e77f6614a1" providerId="ADAL" clId="{E45075A1-C0D5-415F-8CBE-E5D88B7E145E}" dt="2024-03-07T09:47:29.594" v="96" actId="1076"/>
          <ac:picMkLst>
            <pc:docMk/>
            <pc:sldMk cId="2792419272" sldId="272"/>
            <ac:picMk id="11" creationId="{7B2D0B4E-812A-BA61-9354-5CEAD6889543}"/>
          </ac:picMkLst>
        </pc:picChg>
        <pc:picChg chg="mod">
          <ac:chgData name="Long, Weitong" userId="c6662185-7318-410f-97e5-d6e77f6614a1" providerId="ADAL" clId="{E45075A1-C0D5-415F-8CBE-E5D88B7E145E}" dt="2024-03-07T09:46:27.790" v="84" actId="1076"/>
          <ac:picMkLst>
            <pc:docMk/>
            <pc:sldMk cId="2792419272" sldId="272"/>
            <ac:picMk id="13" creationId="{00000000-0000-0000-0000-000000000000}"/>
          </ac:picMkLst>
        </pc:picChg>
        <pc:picChg chg="mod">
          <ac:chgData name="Long, Weitong" userId="c6662185-7318-410f-97e5-d6e77f6614a1" providerId="ADAL" clId="{E45075A1-C0D5-415F-8CBE-E5D88B7E145E}" dt="2024-03-07T09:46:27.790" v="84" actId="1076"/>
          <ac:picMkLst>
            <pc:docMk/>
            <pc:sldMk cId="2792419272" sldId="272"/>
            <ac:picMk id="14" creationId="{00000000-0000-0000-0000-000000000000}"/>
          </ac:picMkLst>
        </pc:picChg>
        <pc:picChg chg="mod">
          <ac:chgData name="Long, Weitong" userId="c6662185-7318-410f-97e5-d6e77f6614a1" providerId="ADAL" clId="{E45075A1-C0D5-415F-8CBE-E5D88B7E145E}" dt="2024-03-07T09:46:27.790" v="84" actId="1076"/>
          <ac:picMkLst>
            <pc:docMk/>
            <pc:sldMk cId="2792419272" sldId="272"/>
            <ac:picMk id="16" creationId="{00000000-0000-0000-0000-000000000000}"/>
          </ac:picMkLst>
        </pc:picChg>
      </pc:sldChg>
      <pc:sldChg chg="addSp delSp modSp new mod ord modNotesTx">
        <pc:chgData name="Long, Weitong" userId="c6662185-7318-410f-97e5-d6e77f6614a1" providerId="ADAL" clId="{E45075A1-C0D5-415F-8CBE-E5D88B7E145E}" dt="2024-03-25T10:47:46.258" v="2968" actId="21"/>
        <pc:sldMkLst>
          <pc:docMk/>
          <pc:sldMk cId="1934004819" sldId="273"/>
        </pc:sldMkLst>
        <pc:spChg chg="del">
          <ac:chgData name="Long, Weitong" userId="c6662185-7318-410f-97e5-d6e77f6614a1" providerId="ADAL" clId="{E45075A1-C0D5-415F-8CBE-E5D88B7E145E}" dt="2024-03-07T10:02:59.723" v="219" actId="478"/>
          <ac:spMkLst>
            <pc:docMk/>
            <pc:sldMk cId="1934004819" sldId="273"/>
            <ac:spMk id="2" creationId="{9068FF01-CBF3-EF54-1DEC-488AD465E3C4}"/>
          </ac:spMkLst>
        </pc:spChg>
        <pc:spChg chg="mod">
          <ac:chgData name="Long, Weitong" userId="c6662185-7318-410f-97e5-d6e77f6614a1" providerId="ADAL" clId="{E45075A1-C0D5-415F-8CBE-E5D88B7E145E}" dt="2024-03-07T13:22:18.613" v="2841" actId="20577"/>
          <ac:spMkLst>
            <pc:docMk/>
            <pc:sldMk cId="1934004819" sldId="273"/>
            <ac:spMk id="3" creationId="{83B499FC-53AC-1860-6DFD-B0870C63B932}"/>
          </ac:spMkLst>
        </pc:spChg>
        <pc:spChg chg="add mod">
          <ac:chgData name="Long, Weitong" userId="c6662185-7318-410f-97e5-d6e77f6614a1" providerId="ADAL" clId="{E45075A1-C0D5-415F-8CBE-E5D88B7E145E}" dt="2024-03-07T11:42:25.914" v="999" actId="108"/>
          <ac:spMkLst>
            <pc:docMk/>
            <pc:sldMk cId="1934004819" sldId="273"/>
            <ac:spMk id="6" creationId="{2ACD72E6-A2B3-6E33-D087-ACB10EDAFFE2}"/>
          </ac:spMkLst>
        </pc:spChg>
        <pc:spChg chg="add del">
          <ac:chgData name="Long, Weitong" userId="c6662185-7318-410f-97e5-d6e77f6614a1" providerId="ADAL" clId="{E45075A1-C0D5-415F-8CBE-E5D88B7E145E}" dt="2024-03-19T17:22:06.232" v="2961" actId="478"/>
          <ac:spMkLst>
            <pc:docMk/>
            <pc:sldMk cId="1934004819" sldId="273"/>
            <ac:spMk id="13" creationId="{022C474A-9B8E-EDBF-E8A7-962F068DB62D}"/>
          </ac:spMkLst>
        </pc:spChg>
        <pc:spChg chg="add del">
          <ac:chgData name="Long, Weitong" userId="c6662185-7318-410f-97e5-d6e77f6614a1" providerId="ADAL" clId="{E45075A1-C0D5-415F-8CBE-E5D88B7E145E}" dt="2024-03-07T11:24:08.434" v="847" actId="478"/>
          <ac:spMkLst>
            <pc:docMk/>
            <pc:sldMk cId="1934004819" sldId="273"/>
            <ac:spMk id="16" creationId="{94043F28-828B-D9DC-8335-22CC8EE0F8C4}"/>
          </ac:spMkLst>
        </pc:spChg>
        <pc:spChg chg="add mod">
          <ac:chgData name="Long, Weitong" userId="c6662185-7318-410f-97e5-d6e77f6614a1" providerId="ADAL" clId="{E45075A1-C0D5-415F-8CBE-E5D88B7E145E}" dt="2024-03-07T11:25:01.455" v="864" actId="113"/>
          <ac:spMkLst>
            <pc:docMk/>
            <pc:sldMk cId="1934004819" sldId="273"/>
            <ac:spMk id="18" creationId="{970BD08C-FE91-41CC-C52D-D46348B5F8EF}"/>
          </ac:spMkLst>
        </pc:spChg>
        <pc:spChg chg="add mod">
          <ac:chgData name="Long, Weitong" userId="c6662185-7318-410f-97e5-d6e77f6614a1" providerId="ADAL" clId="{E45075A1-C0D5-415F-8CBE-E5D88B7E145E}" dt="2024-03-07T11:25:04.548" v="865" actId="113"/>
          <ac:spMkLst>
            <pc:docMk/>
            <pc:sldMk cId="1934004819" sldId="273"/>
            <ac:spMk id="20" creationId="{B3EC1C3D-DFAE-0A4D-4521-AA54ACAB9172}"/>
          </ac:spMkLst>
        </pc:spChg>
        <pc:grpChg chg="add mod">
          <ac:chgData name="Long, Weitong" userId="c6662185-7318-410f-97e5-d6e77f6614a1" providerId="ADAL" clId="{E45075A1-C0D5-415F-8CBE-E5D88B7E145E}" dt="2024-03-07T11:24:13.520" v="849" actId="1076"/>
          <ac:grpSpMkLst>
            <pc:docMk/>
            <pc:sldMk cId="1934004819" sldId="273"/>
            <ac:grpSpMk id="12" creationId="{A1B05757-2EC1-6F27-C3C4-4A45198DA104}"/>
          </ac:grpSpMkLst>
        </pc:grpChg>
        <pc:picChg chg="add del">
          <ac:chgData name="Long, Weitong" userId="c6662185-7318-410f-97e5-d6e77f6614a1" providerId="ADAL" clId="{E45075A1-C0D5-415F-8CBE-E5D88B7E145E}" dt="2024-03-25T10:47:43.060" v="2966" actId="478"/>
          <ac:picMkLst>
            <pc:docMk/>
            <pc:sldMk cId="1934004819" sldId="273"/>
            <ac:picMk id="2" creationId="{52B4F7D2-3406-4862-1987-D843BA45564F}"/>
          </ac:picMkLst>
        </pc:picChg>
        <pc:picChg chg="add mod modCrop">
          <ac:chgData name="Long, Weitong" userId="c6662185-7318-410f-97e5-d6e77f6614a1" providerId="ADAL" clId="{E45075A1-C0D5-415F-8CBE-E5D88B7E145E}" dt="2024-03-07T11:24:56.110" v="863" actId="14100"/>
          <ac:picMkLst>
            <pc:docMk/>
            <pc:sldMk cId="1934004819" sldId="273"/>
            <ac:picMk id="5" creationId="{6E66DABD-E6A2-F3C1-D0CE-37690D59E862}"/>
          </ac:picMkLst>
        </pc:picChg>
        <pc:picChg chg="add mod">
          <ac:chgData name="Long, Weitong" userId="c6662185-7318-410f-97e5-d6e77f6614a1" providerId="ADAL" clId="{E45075A1-C0D5-415F-8CBE-E5D88B7E145E}" dt="2024-03-07T10:50:26.337" v="275" actId="164"/>
          <ac:picMkLst>
            <pc:docMk/>
            <pc:sldMk cId="1934004819" sldId="273"/>
            <ac:picMk id="7" creationId="{2BFAA734-5C74-EF76-3109-7BE63AF6C4D1}"/>
          </ac:picMkLst>
        </pc:picChg>
        <pc:picChg chg="add mod">
          <ac:chgData name="Long, Weitong" userId="c6662185-7318-410f-97e5-d6e77f6614a1" providerId="ADAL" clId="{E45075A1-C0D5-415F-8CBE-E5D88B7E145E}" dt="2024-03-07T10:50:26.337" v="275" actId="164"/>
          <ac:picMkLst>
            <pc:docMk/>
            <pc:sldMk cId="1934004819" sldId="273"/>
            <ac:picMk id="8" creationId="{92DB428D-62EF-FCE4-4894-46FD5222A881}"/>
          </ac:picMkLst>
        </pc:picChg>
        <pc:picChg chg="add mod">
          <ac:chgData name="Long, Weitong" userId="c6662185-7318-410f-97e5-d6e77f6614a1" providerId="ADAL" clId="{E45075A1-C0D5-415F-8CBE-E5D88B7E145E}" dt="2024-03-07T10:50:26.337" v="275" actId="164"/>
          <ac:picMkLst>
            <pc:docMk/>
            <pc:sldMk cId="1934004819" sldId="273"/>
            <ac:picMk id="9" creationId="{908BE156-0BD4-8CFC-623C-F77847099925}"/>
          </ac:picMkLst>
        </pc:picChg>
        <pc:picChg chg="add mod">
          <ac:chgData name="Long, Weitong" userId="c6662185-7318-410f-97e5-d6e77f6614a1" providerId="ADAL" clId="{E45075A1-C0D5-415F-8CBE-E5D88B7E145E}" dt="2024-03-07T10:50:26.337" v="275" actId="164"/>
          <ac:picMkLst>
            <pc:docMk/>
            <pc:sldMk cId="1934004819" sldId="273"/>
            <ac:picMk id="10" creationId="{088E74CC-BD13-FAFD-F04B-5AE9D862E434}"/>
          </ac:picMkLst>
        </pc:picChg>
        <pc:picChg chg="add mod">
          <ac:chgData name="Long, Weitong" userId="c6662185-7318-410f-97e5-d6e77f6614a1" providerId="ADAL" clId="{E45075A1-C0D5-415F-8CBE-E5D88B7E145E}" dt="2024-03-07T10:50:26.337" v="275" actId="164"/>
          <ac:picMkLst>
            <pc:docMk/>
            <pc:sldMk cId="1934004819" sldId="273"/>
            <ac:picMk id="11" creationId="{33A6D949-6513-C248-017E-FFDF9BF601B8}"/>
          </ac:picMkLst>
        </pc:picChg>
        <pc:picChg chg="add del">
          <ac:chgData name="Long, Weitong" userId="c6662185-7318-410f-97e5-d6e77f6614a1" providerId="ADAL" clId="{E45075A1-C0D5-415F-8CBE-E5D88B7E145E}" dt="2024-03-25T10:47:46.258" v="2968" actId="21"/>
          <ac:picMkLst>
            <pc:docMk/>
            <pc:sldMk cId="1934004819" sldId="273"/>
            <ac:picMk id="13" creationId="{CFF83017-097E-604B-9684-D8F7C4846DBD}"/>
          </ac:picMkLst>
        </pc:picChg>
        <pc:picChg chg="add del mod">
          <ac:chgData name="Long, Weitong" userId="c6662185-7318-410f-97e5-d6e77f6614a1" providerId="ADAL" clId="{E45075A1-C0D5-415F-8CBE-E5D88B7E145E}" dt="2024-03-07T11:23:14.451" v="787" actId="22"/>
          <ac:picMkLst>
            <pc:docMk/>
            <pc:sldMk cId="1934004819" sldId="273"/>
            <ac:picMk id="14" creationId="{861AFF95-92AD-00E0-BE81-B1DD58B6AF87}"/>
          </ac:picMkLst>
        </pc:picChg>
      </pc:sldChg>
      <pc:sldChg chg="modSp add del mod ord modAnim modNotesTx">
        <pc:chgData name="Long, Weitong" userId="c6662185-7318-410f-97e5-d6e77f6614a1" providerId="ADAL" clId="{E45075A1-C0D5-415F-8CBE-E5D88B7E145E}" dt="2024-03-07T13:48:54.213" v="2959" actId="47"/>
        <pc:sldMkLst>
          <pc:docMk/>
          <pc:sldMk cId="373284808" sldId="274"/>
        </pc:sldMkLst>
        <pc:spChg chg="mod">
          <ac:chgData name="Long, Weitong" userId="c6662185-7318-410f-97e5-d6e77f6614a1" providerId="ADAL" clId="{E45075A1-C0D5-415F-8CBE-E5D88B7E145E}" dt="2024-03-07T11:15:36.723" v="668" actId="20577"/>
          <ac:spMkLst>
            <pc:docMk/>
            <pc:sldMk cId="373284808" sldId="274"/>
            <ac:spMk id="3" creationId="{C417B01F-24F8-419A-8F15-61E6E1DF7982}"/>
          </ac:spMkLst>
        </pc:spChg>
        <pc:spChg chg="mod">
          <ac:chgData name="Long, Weitong" userId="c6662185-7318-410f-97e5-d6e77f6614a1" providerId="ADAL" clId="{E45075A1-C0D5-415F-8CBE-E5D88B7E145E}" dt="2024-03-07T11:11:49.483" v="550" actId="20577"/>
          <ac:spMkLst>
            <pc:docMk/>
            <pc:sldMk cId="373284808" sldId="274"/>
            <ac:spMk id="41" creationId="{55638F35-FFD6-49FC-989E-2F1807CE99D0}"/>
          </ac:spMkLst>
        </pc:spChg>
      </pc:sldChg>
      <pc:sldChg chg="new del modNotesTx">
        <pc:chgData name="Long, Weitong" userId="c6662185-7318-410f-97e5-d6e77f6614a1" providerId="ADAL" clId="{E45075A1-C0D5-415F-8CBE-E5D88B7E145E}" dt="2024-03-07T11:34:59.801" v="873" actId="47"/>
        <pc:sldMkLst>
          <pc:docMk/>
          <pc:sldMk cId="726276111" sldId="275"/>
        </pc:sldMkLst>
      </pc:sldChg>
      <pc:sldChg chg="addSp delSp modSp new del mod ord modNotesTx">
        <pc:chgData name="Long, Weitong" userId="c6662185-7318-410f-97e5-d6e77f6614a1" providerId="ADAL" clId="{E45075A1-C0D5-415F-8CBE-E5D88B7E145E}" dt="2024-03-07T11:10:44.659" v="479" actId="47"/>
        <pc:sldMkLst>
          <pc:docMk/>
          <pc:sldMk cId="2073741251" sldId="275"/>
        </pc:sldMkLst>
        <pc:spChg chg="del">
          <ac:chgData name="Long, Weitong" userId="c6662185-7318-410f-97e5-d6e77f6614a1" providerId="ADAL" clId="{E45075A1-C0D5-415F-8CBE-E5D88B7E145E}" dt="2024-03-07T11:06:23.034" v="396" actId="478"/>
          <ac:spMkLst>
            <pc:docMk/>
            <pc:sldMk cId="2073741251" sldId="275"/>
            <ac:spMk id="2" creationId="{C9D94687-00E0-A213-8241-6E20E86CC784}"/>
          </ac:spMkLst>
        </pc:spChg>
        <pc:spChg chg="mod">
          <ac:chgData name="Long, Weitong" userId="c6662185-7318-410f-97e5-d6e77f6614a1" providerId="ADAL" clId="{E45075A1-C0D5-415F-8CBE-E5D88B7E145E}" dt="2024-03-07T11:05:17.820" v="395" actId="20577"/>
          <ac:spMkLst>
            <pc:docMk/>
            <pc:sldMk cId="2073741251" sldId="275"/>
            <ac:spMk id="3" creationId="{2EC8368A-162B-B7C6-E1F7-2704AA44C5FF}"/>
          </ac:spMkLst>
        </pc:spChg>
        <pc:spChg chg="add mod">
          <ac:chgData name="Long, Weitong" userId="c6662185-7318-410f-97e5-d6e77f6614a1" providerId="ADAL" clId="{E45075A1-C0D5-415F-8CBE-E5D88B7E145E}" dt="2024-03-07T11:07:43.715" v="423" actId="1076"/>
          <ac:spMkLst>
            <pc:docMk/>
            <pc:sldMk cId="2073741251" sldId="275"/>
            <ac:spMk id="7" creationId="{53C205C8-9949-F44A-0BD4-9C1A18E4E605}"/>
          </ac:spMkLst>
        </pc:spChg>
        <pc:picChg chg="add mod modCrop">
          <ac:chgData name="Long, Weitong" userId="c6662185-7318-410f-97e5-d6e77f6614a1" providerId="ADAL" clId="{E45075A1-C0D5-415F-8CBE-E5D88B7E145E}" dt="2024-03-07T11:06:45.244" v="405" actId="1076"/>
          <ac:picMkLst>
            <pc:docMk/>
            <pc:sldMk cId="2073741251" sldId="275"/>
            <ac:picMk id="5" creationId="{2A9796AC-6718-BA13-5452-2EFE98921702}"/>
          </ac:picMkLst>
        </pc:picChg>
      </pc:sldChg>
      <pc:sldChg chg="new del">
        <pc:chgData name="Long, Weitong" userId="c6662185-7318-410f-97e5-d6e77f6614a1" providerId="ADAL" clId="{E45075A1-C0D5-415F-8CBE-E5D88B7E145E}" dt="2024-03-07T11:34:58.864" v="872" actId="47"/>
        <pc:sldMkLst>
          <pc:docMk/>
          <pc:sldMk cId="2146097792" sldId="276"/>
        </pc:sldMkLst>
      </pc:sldChg>
      <pc:sldChg chg="modSp add del mod ord">
        <pc:chgData name="Long, Weitong" userId="c6662185-7318-410f-97e5-d6e77f6614a1" providerId="ADAL" clId="{E45075A1-C0D5-415F-8CBE-E5D88B7E145E}" dt="2024-03-07T11:55:27.028" v="1105" actId="47"/>
        <pc:sldMkLst>
          <pc:docMk/>
          <pc:sldMk cId="113140289" sldId="277"/>
        </pc:sldMkLst>
        <pc:spChg chg="mod">
          <ac:chgData name="Long, Weitong" userId="c6662185-7318-410f-97e5-d6e77f6614a1" providerId="ADAL" clId="{E45075A1-C0D5-415F-8CBE-E5D88B7E145E}" dt="2024-03-07T11:35:12.743" v="892" actId="20577"/>
          <ac:spMkLst>
            <pc:docMk/>
            <pc:sldMk cId="113140289" sldId="277"/>
            <ac:spMk id="3" creationId="{41E7F12C-32D7-4452-81F2-D27516870C6B}"/>
          </ac:spMkLst>
        </pc:spChg>
      </pc:sldChg>
      <pc:sldChg chg="addSp delSp modSp new del mod ord modNotesTx">
        <pc:chgData name="Long, Weitong" userId="c6662185-7318-410f-97e5-d6e77f6614a1" providerId="ADAL" clId="{E45075A1-C0D5-415F-8CBE-E5D88B7E145E}" dt="2024-03-07T12:25:27.141" v="1591" actId="47"/>
        <pc:sldMkLst>
          <pc:docMk/>
          <pc:sldMk cId="1528893133" sldId="278"/>
        </pc:sldMkLst>
        <pc:spChg chg="del">
          <ac:chgData name="Long, Weitong" userId="c6662185-7318-410f-97e5-d6e77f6614a1" providerId="ADAL" clId="{E45075A1-C0D5-415F-8CBE-E5D88B7E145E}" dt="2024-03-07T11:46:38.819" v="1000" actId="478"/>
          <ac:spMkLst>
            <pc:docMk/>
            <pc:sldMk cId="1528893133" sldId="278"/>
            <ac:spMk id="2" creationId="{43C488D5-AF97-A8BD-5297-F60F8EAEC033}"/>
          </ac:spMkLst>
        </pc:spChg>
        <pc:spChg chg="mod">
          <ac:chgData name="Long, Weitong" userId="c6662185-7318-410f-97e5-d6e77f6614a1" providerId="ADAL" clId="{E45075A1-C0D5-415F-8CBE-E5D88B7E145E}" dt="2024-03-07T11:52:26.545" v="1098" actId="20577"/>
          <ac:spMkLst>
            <pc:docMk/>
            <pc:sldMk cId="1528893133" sldId="278"/>
            <ac:spMk id="3" creationId="{480EFC60-963D-C9F2-CF57-C0423A300A36}"/>
          </ac:spMkLst>
        </pc:spChg>
        <pc:spChg chg="add del mod">
          <ac:chgData name="Long, Weitong" userId="c6662185-7318-410f-97e5-d6e77f6614a1" providerId="ADAL" clId="{E45075A1-C0D5-415F-8CBE-E5D88B7E145E}" dt="2024-03-07T11:48:28.064" v="1028" actId="478"/>
          <ac:spMkLst>
            <pc:docMk/>
            <pc:sldMk cId="1528893133" sldId="278"/>
            <ac:spMk id="8" creationId="{63AC64D7-CAF8-EE3A-B2B4-C3B362AF2515}"/>
          </ac:spMkLst>
        </pc:spChg>
        <pc:spChg chg="add mod">
          <ac:chgData name="Long, Weitong" userId="c6662185-7318-410f-97e5-d6e77f6614a1" providerId="ADAL" clId="{E45075A1-C0D5-415F-8CBE-E5D88B7E145E}" dt="2024-03-07T11:51:20.565" v="1070" actId="1076"/>
          <ac:spMkLst>
            <pc:docMk/>
            <pc:sldMk cId="1528893133" sldId="278"/>
            <ac:spMk id="21" creationId="{0B7733B4-49F0-4FE1-5B61-497ADE017F34}"/>
          </ac:spMkLst>
        </pc:spChg>
        <pc:spChg chg="add del mod">
          <ac:chgData name="Long, Weitong" userId="c6662185-7318-410f-97e5-d6e77f6614a1" providerId="ADAL" clId="{E45075A1-C0D5-415F-8CBE-E5D88B7E145E}" dt="2024-03-07T11:54:02.847" v="1102"/>
          <ac:spMkLst>
            <pc:docMk/>
            <pc:sldMk cId="1528893133" sldId="278"/>
            <ac:spMk id="22" creationId="{7B7F41BA-DE96-3CB1-991F-929405DC155F}"/>
          </ac:spMkLst>
        </pc:spChg>
        <pc:grpChg chg="add del mod">
          <ac:chgData name="Long, Weitong" userId="c6662185-7318-410f-97e5-d6e77f6614a1" providerId="ADAL" clId="{E45075A1-C0D5-415F-8CBE-E5D88B7E145E}" dt="2024-03-07T11:49:05.481" v="1034" actId="478"/>
          <ac:grpSpMkLst>
            <pc:docMk/>
            <pc:sldMk cId="1528893133" sldId="278"/>
            <ac:grpSpMk id="9" creationId="{F3085B5E-565C-A18D-91D0-C682C8B28BE2}"/>
          </ac:grpSpMkLst>
        </pc:grpChg>
        <pc:grpChg chg="add del mod">
          <ac:chgData name="Long, Weitong" userId="c6662185-7318-410f-97e5-d6e77f6614a1" providerId="ADAL" clId="{E45075A1-C0D5-415F-8CBE-E5D88B7E145E}" dt="2024-03-07T11:49:09.421" v="1036" actId="165"/>
          <ac:grpSpMkLst>
            <pc:docMk/>
            <pc:sldMk cId="1528893133" sldId="278"/>
            <ac:grpSpMk id="15" creationId="{7D08C849-6303-7CEC-A0F7-AC8E72D4BBE9}"/>
          </ac:grpSpMkLst>
        </pc:grpChg>
        <pc:graphicFrameChg chg="add mod modGraphic">
          <ac:chgData name="Long, Weitong" userId="c6662185-7318-410f-97e5-d6e77f6614a1" providerId="ADAL" clId="{E45075A1-C0D5-415F-8CBE-E5D88B7E145E}" dt="2024-03-07T11:55:36.296" v="1106" actId="1076"/>
          <ac:graphicFrameMkLst>
            <pc:docMk/>
            <pc:sldMk cId="1528893133" sldId="278"/>
            <ac:graphicFrameMk id="5" creationId="{5CBE5505-7F1F-91A8-7FD6-71ECB78E9636}"/>
          </ac:graphicFrameMkLst>
        </pc:graphicFrameChg>
        <pc:picChg chg="add del mod">
          <ac:chgData name="Long, Weitong" userId="c6662185-7318-410f-97e5-d6e77f6614a1" providerId="ADAL" clId="{E45075A1-C0D5-415F-8CBE-E5D88B7E145E}" dt="2024-03-07T11:48:28.064" v="1028" actId="478"/>
          <ac:picMkLst>
            <pc:docMk/>
            <pc:sldMk cId="1528893133" sldId="278"/>
            <ac:picMk id="7" creationId="{A9738169-9556-F883-FF7B-9BA5F0F2EA24}"/>
          </ac:picMkLst>
        </pc:picChg>
        <pc:picChg chg="mod">
          <ac:chgData name="Long, Weitong" userId="c6662185-7318-410f-97e5-d6e77f6614a1" providerId="ADAL" clId="{E45075A1-C0D5-415F-8CBE-E5D88B7E145E}" dt="2024-03-07T11:48:59.265" v="1031"/>
          <ac:picMkLst>
            <pc:docMk/>
            <pc:sldMk cId="1528893133" sldId="278"/>
            <ac:picMk id="10" creationId="{81F6D953-4BB1-5FA1-CDAC-F4E757BD0101}"/>
          </ac:picMkLst>
        </pc:picChg>
        <pc:picChg chg="mod">
          <ac:chgData name="Long, Weitong" userId="c6662185-7318-410f-97e5-d6e77f6614a1" providerId="ADAL" clId="{E45075A1-C0D5-415F-8CBE-E5D88B7E145E}" dt="2024-03-07T11:48:59.265" v="1031"/>
          <ac:picMkLst>
            <pc:docMk/>
            <pc:sldMk cId="1528893133" sldId="278"/>
            <ac:picMk id="11" creationId="{98B77A88-17A2-9155-70D0-BD940638E776}"/>
          </ac:picMkLst>
        </pc:picChg>
        <pc:picChg chg="mod">
          <ac:chgData name="Long, Weitong" userId="c6662185-7318-410f-97e5-d6e77f6614a1" providerId="ADAL" clId="{E45075A1-C0D5-415F-8CBE-E5D88B7E145E}" dt="2024-03-07T11:48:59.265" v="1031"/>
          <ac:picMkLst>
            <pc:docMk/>
            <pc:sldMk cId="1528893133" sldId="278"/>
            <ac:picMk id="12" creationId="{882B8A93-7476-2CB3-C2B6-4ED96D402B33}"/>
          </ac:picMkLst>
        </pc:picChg>
        <pc:picChg chg="mod">
          <ac:chgData name="Long, Weitong" userId="c6662185-7318-410f-97e5-d6e77f6614a1" providerId="ADAL" clId="{E45075A1-C0D5-415F-8CBE-E5D88B7E145E}" dt="2024-03-07T11:48:59.265" v="1031"/>
          <ac:picMkLst>
            <pc:docMk/>
            <pc:sldMk cId="1528893133" sldId="278"/>
            <ac:picMk id="13" creationId="{BE7B87A8-5024-E9A1-456D-31E703581A46}"/>
          </ac:picMkLst>
        </pc:picChg>
        <pc:picChg chg="mod">
          <ac:chgData name="Long, Weitong" userId="c6662185-7318-410f-97e5-d6e77f6614a1" providerId="ADAL" clId="{E45075A1-C0D5-415F-8CBE-E5D88B7E145E}" dt="2024-03-07T11:48:59.265" v="1031"/>
          <ac:picMkLst>
            <pc:docMk/>
            <pc:sldMk cId="1528893133" sldId="278"/>
            <ac:picMk id="14" creationId="{87AB215C-6027-2E78-0C85-F305B7314BC5}"/>
          </ac:picMkLst>
        </pc:picChg>
        <pc:picChg chg="del mod topLvl">
          <ac:chgData name="Long, Weitong" userId="c6662185-7318-410f-97e5-d6e77f6614a1" providerId="ADAL" clId="{E45075A1-C0D5-415F-8CBE-E5D88B7E145E}" dt="2024-03-07T11:49:56.113" v="1053" actId="478"/>
          <ac:picMkLst>
            <pc:docMk/>
            <pc:sldMk cId="1528893133" sldId="278"/>
            <ac:picMk id="16" creationId="{0235FE4A-7D63-E30A-39DB-CB85019FB562}"/>
          </ac:picMkLst>
        </pc:picChg>
        <pc:picChg chg="del mod topLvl">
          <ac:chgData name="Long, Weitong" userId="c6662185-7318-410f-97e5-d6e77f6614a1" providerId="ADAL" clId="{E45075A1-C0D5-415F-8CBE-E5D88B7E145E}" dt="2024-03-07T11:49:54.841" v="1051" actId="478"/>
          <ac:picMkLst>
            <pc:docMk/>
            <pc:sldMk cId="1528893133" sldId="278"/>
            <ac:picMk id="17" creationId="{3A67258A-158A-7469-9A31-0D067D1B5FD2}"/>
          </ac:picMkLst>
        </pc:picChg>
        <pc:picChg chg="del mod topLvl">
          <ac:chgData name="Long, Weitong" userId="c6662185-7318-410f-97e5-d6e77f6614a1" providerId="ADAL" clId="{E45075A1-C0D5-415F-8CBE-E5D88B7E145E}" dt="2024-03-07T11:49:55.522" v="1052" actId="478"/>
          <ac:picMkLst>
            <pc:docMk/>
            <pc:sldMk cId="1528893133" sldId="278"/>
            <ac:picMk id="18" creationId="{D68AE21E-F5B0-966F-105B-293C740D6D21}"/>
          </ac:picMkLst>
        </pc:picChg>
        <pc:picChg chg="del mod topLvl">
          <ac:chgData name="Long, Weitong" userId="c6662185-7318-410f-97e5-d6e77f6614a1" providerId="ADAL" clId="{E45075A1-C0D5-415F-8CBE-E5D88B7E145E}" dt="2024-03-07T11:49:53.642" v="1050" actId="478"/>
          <ac:picMkLst>
            <pc:docMk/>
            <pc:sldMk cId="1528893133" sldId="278"/>
            <ac:picMk id="19" creationId="{F8E246D5-659D-4BB7-EA8E-CA7285E218B3}"/>
          </ac:picMkLst>
        </pc:picChg>
        <pc:picChg chg="del mod topLvl">
          <ac:chgData name="Long, Weitong" userId="c6662185-7318-410f-97e5-d6e77f6614a1" providerId="ADAL" clId="{E45075A1-C0D5-415F-8CBE-E5D88B7E145E}" dt="2024-03-07T11:49:52.681" v="1049" actId="478"/>
          <ac:picMkLst>
            <pc:docMk/>
            <pc:sldMk cId="1528893133" sldId="278"/>
            <ac:picMk id="20" creationId="{053ECEDC-156C-9469-8939-5C796CD91495}"/>
          </ac:picMkLst>
        </pc:picChg>
      </pc:sldChg>
      <pc:sldChg chg="modSp new del mod ord">
        <pc:chgData name="Long, Weitong" userId="c6662185-7318-410f-97e5-d6e77f6614a1" providerId="ADAL" clId="{E45075A1-C0D5-415F-8CBE-E5D88B7E145E}" dt="2024-03-07T11:57:23.445" v="1145" actId="47"/>
        <pc:sldMkLst>
          <pc:docMk/>
          <pc:sldMk cId="1321557877" sldId="279"/>
        </pc:sldMkLst>
        <pc:spChg chg="mod">
          <ac:chgData name="Long, Weitong" userId="c6662185-7318-410f-97e5-d6e77f6614a1" providerId="ADAL" clId="{E45075A1-C0D5-415F-8CBE-E5D88B7E145E}" dt="2024-03-07T11:57:02.027" v="1124" actId="20577"/>
          <ac:spMkLst>
            <pc:docMk/>
            <pc:sldMk cId="1321557877" sldId="279"/>
            <ac:spMk id="3" creationId="{FF71F233-6881-FA8B-B983-DAC5B0875F03}"/>
          </ac:spMkLst>
        </pc:spChg>
      </pc:sldChg>
      <pc:sldChg chg="addSp delSp modSp add del mod">
        <pc:chgData name="Long, Weitong" userId="c6662185-7318-410f-97e5-d6e77f6614a1" providerId="ADAL" clId="{E45075A1-C0D5-415F-8CBE-E5D88B7E145E}" dt="2024-03-07T12:28:12.389" v="1693" actId="47"/>
        <pc:sldMkLst>
          <pc:docMk/>
          <pc:sldMk cId="1338854156" sldId="280"/>
        </pc:sldMkLst>
        <pc:spChg chg="mod">
          <ac:chgData name="Long, Weitong" userId="c6662185-7318-410f-97e5-d6e77f6614a1" providerId="ADAL" clId="{E45075A1-C0D5-415F-8CBE-E5D88B7E145E}" dt="2024-03-07T11:57:21.002" v="1144" actId="20577"/>
          <ac:spMkLst>
            <pc:docMk/>
            <pc:sldMk cId="1338854156" sldId="280"/>
            <ac:spMk id="3" creationId="{480EFC60-963D-C9F2-CF57-C0423A300A36}"/>
          </ac:spMkLst>
        </pc:spChg>
        <pc:spChg chg="add del">
          <ac:chgData name="Long, Weitong" userId="c6662185-7318-410f-97e5-d6e77f6614a1" providerId="ADAL" clId="{E45075A1-C0D5-415F-8CBE-E5D88B7E145E}" dt="2024-03-07T11:58:13.824" v="1151" actId="22"/>
          <ac:spMkLst>
            <pc:docMk/>
            <pc:sldMk cId="1338854156" sldId="280"/>
            <ac:spMk id="6" creationId="{3D1A84D1-9251-1DB3-9436-140E631E9BD5}"/>
          </ac:spMkLst>
        </pc:spChg>
        <pc:spChg chg="mod">
          <ac:chgData name="Long, Weitong" userId="c6662185-7318-410f-97e5-d6e77f6614a1" providerId="ADAL" clId="{E45075A1-C0D5-415F-8CBE-E5D88B7E145E}" dt="2024-03-07T11:58:02.295" v="1148" actId="1076"/>
          <ac:spMkLst>
            <pc:docMk/>
            <pc:sldMk cId="1338854156" sldId="280"/>
            <ac:spMk id="21" creationId="{0B7733B4-49F0-4FE1-5B61-497ADE017F34}"/>
          </ac:spMkLst>
        </pc:spChg>
        <pc:graphicFrameChg chg="mod">
          <ac:chgData name="Long, Weitong" userId="c6662185-7318-410f-97e5-d6e77f6614a1" providerId="ADAL" clId="{E45075A1-C0D5-415F-8CBE-E5D88B7E145E}" dt="2024-03-07T11:58:05.957" v="1149" actId="1076"/>
          <ac:graphicFrameMkLst>
            <pc:docMk/>
            <pc:sldMk cId="1338854156" sldId="280"/>
            <ac:graphicFrameMk id="5" creationId="{5CBE5505-7F1F-91A8-7FD6-71ECB78E9636}"/>
          </ac:graphicFrameMkLst>
        </pc:graphicFrameChg>
      </pc:sldChg>
      <pc:sldChg chg="modSp new del mod ord">
        <pc:chgData name="Long, Weitong" userId="c6662185-7318-410f-97e5-d6e77f6614a1" providerId="ADAL" clId="{E45075A1-C0D5-415F-8CBE-E5D88B7E145E}" dt="2024-03-07T12:16:52.065" v="1434" actId="47"/>
        <pc:sldMkLst>
          <pc:docMk/>
          <pc:sldMk cId="81088032" sldId="281"/>
        </pc:sldMkLst>
        <pc:spChg chg="mod">
          <ac:chgData name="Long, Weitong" userId="c6662185-7318-410f-97e5-d6e77f6614a1" providerId="ADAL" clId="{E45075A1-C0D5-415F-8CBE-E5D88B7E145E}" dt="2024-03-07T12:16:48.539" v="1432" actId="21"/>
          <ac:spMkLst>
            <pc:docMk/>
            <pc:sldMk cId="81088032" sldId="281"/>
            <ac:spMk id="2" creationId="{E7EEFE38-9610-6665-D3F0-00B680D7FBD8}"/>
          </ac:spMkLst>
        </pc:spChg>
        <pc:spChg chg="mod">
          <ac:chgData name="Long, Weitong" userId="c6662185-7318-410f-97e5-d6e77f6614a1" providerId="ADAL" clId="{E45075A1-C0D5-415F-8CBE-E5D88B7E145E}" dt="2024-03-07T11:58:26.402" v="1153"/>
          <ac:spMkLst>
            <pc:docMk/>
            <pc:sldMk cId="81088032" sldId="281"/>
            <ac:spMk id="3" creationId="{9E514FF5-D0F0-54B9-FA35-1EF56162E608}"/>
          </ac:spMkLst>
        </pc:spChg>
      </pc:sldChg>
      <pc:sldChg chg="addSp delSp modSp new mod ord">
        <pc:chgData name="Long, Weitong" userId="c6662185-7318-410f-97e5-d6e77f6614a1" providerId="ADAL" clId="{E45075A1-C0D5-415F-8CBE-E5D88B7E145E}" dt="2024-03-07T13:25:01.107" v="2902" actId="20577"/>
        <pc:sldMkLst>
          <pc:docMk/>
          <pc:sldMk cId="2956936870" sldId="282"/>
        </pc:sldMkLst>
        <pc:spChg chg="del mod">
          <ac:chgData name="Long, Weitong" userId="c6662185-7318-410f-97e5-d6e77f6614a1" providerId="ADAL" clId="{E45075A1-C0D5-415F-8CBE-E5D88B7E145E}" dt="2024-03-07T12:16:32.745" v="1429" actId="478"/>
          <ac:spMkLst>
            <pc:docMk/>
            <pc:sldMk cId="2956936870" sldId="282"/>
            <ac:spMk id="2" creationId="{1495F132-8E9D-DF2B-1C5C-8A288F1D8158}"/>
          </ac:spMkLst>
        </pc:spChg>
        <pc:spChg chg="mod">
          <ac:chgData name="Long, Weitong" userId="c6662185-7318-410f-97e5-d6e77f6614a1" providerId="ADAL" clId="{E45075A1-C0D5-415F-8CBE-E5D88B7E145E}" dt="2024-03-07T12:02:01.195" v="1182" actId="20577"/>
          <ac:spMkLst>
            <pc:docMk/>
            <pc:sldMk cId="2956936870" sldId="282"/>
            <ac:spMk id="3" creationId="{928F8460-A21E-FB12-0007-386EBBD27944}"/>
          </ac:spMkLst>
        </pc:spChg>
        <pc:spChg chg="add del mod">
          <ac:chgData name="Long, Weitong" userId="c6662185-7318-410f-97e5-d6e77f6614a1" providerId="ADAL" clId="{E45075A1-C0D5-415F-8CBE-E5D88B7E145E}" dt="2024-03-07T12:16:30.495" v="1428" actId="21"/>
          <ac:spMkLst>
            <pc:docMk/>
            <pc:sldMk cId="2956936870" sldId="282"/>
            <ac:spMk id="5" creationId="{C7BB2D52-598C-E501-2EC6-9CB1474B5D34}"/>
          </ac:spMkLst>
        </pc:spChg>
        <pc:spChg chg="add mod">
          <ac:chgData name="Long, Weitong" userId="c6662185-7318-410f-97e5-d6e77f6614a1" providerId="ADAL" clId="{E45075A1-C0D5-415F-8CBE-E5D88B7E145E}" dt="2024-03-07T13:25:01.107" v="2902" actId="20577"/>
          <ac:spMkLst>
            <pc:docMk/>
            <pc:sldMk cId="2956936870" sldId="282"/>
            <ac:spMk id="6" creationId="{DBF91412-DB38-E5E9-9EE9-EB96B9104AD0}"/>
          </ac:spMkLst>
        </pc:spChg>
      </pc:sldChg>
      <pc:sldChg chg="addSp delSp modSp new mod ord modNotesTx">
        <pc:chgData name="Long, Weitong" userId="c6662185-7318-410f-97e5-d6e77f6614a1" providerId="ADAL" clId="{E45075A1-C0D5-415F-8CBE-E5D88B7E145E}" dt="2024-03-07T13:25:27.723" v="2906" actId="20577"/>
        <pc:sldMkLst>
          <pc:docMk/>
          <pc:sldMk cId="3218052531" sldId="283"/>
        </pc:sldMkLst>
        <pc:spChg chg="del mod">
          <ac:chgData name="Long, Weitong" userId="c6662185-7318-410f-97e5-d6e77f6614a1" providerId="ADAL" clId="{E45075A1-C0D5-415F-8CBE-E5D88B7E145E}" dt="2024-03-07T12:21:46.897" v="1510" actId="478"/>
          <ac:spMkLst>
            <pc:docMk/>
            <pc:sldMk cId="3218052531" sldId="283"/>
            <ac:spMk id="2" creationId="{7488FA6C-A0F6-4075-1883-A5A39DF72640}"/>
          </ac:spMkLst>
        </pc:spChg>
        <pc:spChg chg="mod">
          <ac:chgData name="Long, Weitong" userId="c6662185-7318-410f-97e5-d6e77f6614a1" providerId="ADAL" clId="{E45075A1-C0D5-415F-8CBE-E5D88B7E145E}" dt="2024-03-07T12:21:55.718" v="1521" actId="20577"/>
          <ac:spMkLst>
            <pc:docMk/>
            <pc:sldMk cId="3218052531" sldId="283"/>
            <ac:spMk id="3" creationId="{53C59B89-C7E7-2673-37D2-A9A36884A9BE}"/>
          </ac:spMkLst>
        </pc:spChg>
        <pc:spChg chg="add mod">
          <ac:chgData name="Long, Weitong" userId="c6662185-7318-410f-97e5-d6e77f6614a1" providerId="ADAL" clId="{E45075A1-C0D5-415F-8CBE-E5D88B7E145E}" dt="2024-03-07T13:13:26.486" v="2747" actId="20577"/>
          <ac:spMkLst>
            <pc:docMk/>
            <pc:sldMk cId="3218052531" sldId="283"/>
            <ac:spMk id="5" creationId="{20EB367D-4CAF-0EE3-6931-B8189B6278A2}"/>
          </ac:spMkLst>
        </pc:spChg>
        <pc:spChg chg="add del mod">
          <ac:chgData name="Long, Weitong" userId="c6662185-7318-410f-97e5-d6e77f6614a1" providerId="ADAL" clId="{E45075A1-C0D5-415F-8CBE-E5D88B7E145E}" dt="2024-03-07T13:25:23.482" v="2904" actId="478"/>
          <ac:spMkLst>
            <pc:docMk/>
            <pc:sldMk cId="3218052531" sldId="283"/>
            <ac:spMk id="7" creationId="{630CC74A-DE96-6B3F-3537-DB4220BD95F3}"/>
          </ac:spMkLst>
        </pc:spChg>
        <pc:graphicFrameChg chg="add mod">
          <ac:chgData name="Long, Weitong" userId="c6662185-7318-410f-97e5-d6e77f6614a1" providerId="ADAL" clId="{E45075A1-C0D5-415F-8CBE-E5D88B7E145E}" dt="2024-03-07T13:25:16.814" v="2903" actId="14100"/>
          <ac:graphicFrameMkLst>
            <pc:docMk/>
            <pc:sldMk cId="3218052531" sldId="283"/>
            <ac:graphicFrameMk id="6" creationId="{D6F1ADB2-0B86-BEC6-024B-622190D76E36}"/>
          </ac:graphicFrameMkLst>
        </pc:graphicFrameChg>
      </pc:sldChg>
      <pc:sldChg chg="add del">
        <pc:chgData name="Long, Weitong" userId="c6662185-7318-410f-97e5-d6e77f6614a1" providerId="ADAL" clId="{E45075A1-C0D5-415F-8CBE-E5D88B7E145E}" dt="2024-03-07T12:28:03.223" v="1691" actId="47"/>
        <pc:sldMkLst>
          <pc:docMk/>
          <pc:sldMk cId="995704210" sldId="284"/>
        </pc:sldMkLst>
      </pc:sldChg>
      <pc:sldChg chg="delSp add del mod">
        <pc:chgData name="Long, Weitong" userId="c6662185-7318-410f-97e5-d6e77f6614a1" providerId="ADAL" clId="{E45075A1-C0D5-415F-8CBE-E5D88B7E145E}" dt="2024-03-07T12:28:33.726" v="1699" actId="47"/>
        <pc:sldMkLst>
          <pc:docMk/>
          <pc:sldMk cId="1772186753" sldId="1939"/>
        </pc:sldMkLst>
        <pc:grpChg chg="del">
          <ac:chgData name="Long, Weitong" userId="c6662185-7318-410f-97e5-d6e77f6614a1" providerId="ADAL" clId="{E45075A1-C0D5-415F-8CBE-E5D88B7E145E}" dt="2024-03-07T12:28:28.117" v="1696" actId="21"/>
          <ac:grpSpMkLst>
            <pc:docMk/>
            <pc:sldMk cId="1772186753" sldId="1939"/>
            <ac:grpSpMk id="26" creationId="{89DAAF94-5E93-4577-A18C-605AC5C65892}"/>
          </ac:grpSpMkLst>
        </pc:grpChg>
      </pc:sldChg>
      <pc:sldChg chg="add del">
        <pc:chgData name="Long, Weitong" userId="c6662185-7318-410f-97e5-d6e77f6614a1" providerId="ADAL" clId="{E45075A1-C0D5-415F-8CBE-E5D88B7E145E}" dt="2024-03-07T12:29:01.433" v="1706" actId="47"/>
        <pc:sldMkLst>
          <pc:docMk/>
          <pc:sldMk cId="3435690604" sldId="1940"/>
        </pc:sldMkLst>
      </pc:sldChg>
      <pc:sldChg chg="addSp delSp modSp new mod ord">
        <pc:chgData name="Long, Weitong" userId="c6662185-7318-410f-97e5-d6e77f6614a1" providerId="ADAL" clId="{E45075A1-C0D5-415F-8CBE-E5D88B7E145E}" dt="2024-03-07T13:38:03.518" v="2957"/>
        <pc:sldMkLst>
          <pc:docMk/>
          <pc:sldMk cId="818278596" sldId="1941"/>
        </pc:sldMkLst>
        <pc:spChg chg="del">
          <ac:chgData name="Long, Weitong" userId="c6662185-7318-410f-97e5-d6e77f6614a1" providerId="ADAL" clId="{E45075A1-C0D5-415F-8CBE-E5D88B7E145E}" dt="2024-03-07T12:28:23.544" v="1695" actId="478"/>
          <ac:spMkLst>
            <pc:docMk/>
            <pc:sldMk cId="818278596" sldId="1941"/>
            <ac:spMk id="2" creationId="{474C3C43-CFCF-2C37-D80E-CC04ACBCE7BE}"/>
          </ac:spMkLst>
        </pc:spChg>
        <pc:spChg chg="mod">
          <ac:chgData name="Long, Weitong" userId="c6662185-7318-410f-97e5-d6e77f6614a1" providerId="ADAL" clId="{E45075A1-C0D5-415F-8CBE-E5D88B7E145E}" dt="2024-03-07T12:31:56.231" v="1752" actId="20577"/>
          <ac:spMkLst>
            <pc:docMk/>
            <pc:sldMk cId="818278596" sldId="1941"/>
            <ac:spMk id="3" creationId="{8C71D3C7-09C2-8BBF-A6F5-429EB1F8F719}"/>
          </ac:spMkLst>
        </pc:spChg>
        <pc:spChg chg="mod">
          <ac:chgData name="Long, Weitong" userId="c6662185-7318-410f-97e5-d6e77f6614a1" providerId="ADAL" clId="{E45075A1-C0D5-415F-8CBE-E5D88B7E145E}" dt="2024-03-07T12:35:39.504" v="1888" actId="20577"/>
          <ac:spMkLst>
            <pc:docMk/>
            <pc:sldMk cId="818278596" sldId="1941"/>
            <ac:spMk id="7" creationId="{523B13F7-2677-1B4C-92BC-2D6D25EA0B54}"/>
          </ac:spMkLst>
        </pc:spChg>
        <pc:spChg chg="mod">
          <ac:chgData name="Long, Weitong" userId="c6662185-7318-410f-97e5-d6e77f6614a1" providerId="ADAL" clId="{E45075A1-C0D5-415F-8CBE-E5D88B7E145E}" dt="2024-03-07T12:35:36.634" v="1887" actId="404"/>
          <ac:spMkLst>
            <pc:docMk/>
            <pc:sldMk cId="818278596" sldId="1941"/>
            <ac:spMk id="8" creationId="{E1ED0D52-D8D5-4EEA-3B20-174F80A9E6FA}"/>
          </ac:spMkLst>
        </pc:spChg>
        <pc:spChg chg="mod">
          <ac:chgData name="Long, Weitong" userId="c6662185-7318-410f-97e5-d6e77f6614a1" providerId="ADAL" clId="{E45075A1-C0D5-415F-8CBE-E5D88B7E145E}" dt="2024-03-07T12:35:40.497" v="1889" actId="20577"/>
          <ac:spMkLst>
            <pc:docMk/>
            <pc:sldMk cId="818278596" sldId="1941"/>
            <ac:spMk id="9" creationId="{6D29C40A-23B6-7E76-3D24-45551AA79ACE}"/>
          </ac:spMkLst>
        </pc:spChg>
        <pc:spChg chg="mod">
          <ac:chgData name="Long, Weitong" userId="c6662185-7318-410f-97e5-d6e77f6614a1" providerId="ADAL" clId="{E45075A1-C0D5-415F-8CBE-E5D88B7E145E}" dt="2024-03-07T12:35:41.472" v="1890" actId="20577"/>
          <ac:spMkLst>
            <pc:docMk/>
            <pc:sldMk cId="818278596" sldId="1941"/>
            <ac:spMk id="10" creationId="{1856E987-DEF4-CD68-E937-01256A709F8D}"/>
          </ac:spMkLst>
        </pc:spChg>
        <pc:spChg chg="mod">
          <ac:chgData name="Long, Weitong" userId="c6662185-7318-410f-97e5-d6e77f6614a1" providerId="ADAL" clId="{E45075A1-C0D5-415F-8CBE-E5D88B7E145E}" dt="2024-03-07T13:35:10.232" v="2947" actId="1076"/>
          <ac:spMkLst>
            <pc:docMk/>
            <pc:sldMk cId="818278596" sldId="1941"/>
            <ac:spMk id="11" creationId="{7EF2BF40-683C-6C2C-20C1-9DB1B01C0902}"/>
          </ac:spMkLst>
        </pc:spChg>
        <pc:spChg chg="mod">
          <ac:chgData name="Long, Weitong" userId="c6662185-7318-410f-97e5-d6e77f6614a1" providerId="ADAL" clId="{E45075A1-C0D5-415F-8CBE-E5D88B7E145E}" dt="2024-03-07T13:35:14.537" v="2948" actId="1076"/>
          <ac:spMkLst>
            <pc:docMk/>
            <pc:sldMk cId="818278596" sldId="1941"/>
            <ac:spMk id="12" creationId="{39462965-80DF-5B81-5388-B2085E1CE59E}"/>
          </ac:spMkLst>
        </pc:spChg>
        <pc:spChg chg="mod">
          <ac:chgData name="Long, Weitong" userId="c6662185-7318-410f-97e5-d6e77f6614a1" providerId="ADAL" clId="{E45075A1-C0D5-415F-8CBE-E5D88B7E145E}" dt="2024-03-07T13:35:23.593" v="2949" actId="1076"/>
          <ac:spMkLst>
            <pc:docMk/>
            <pc:sldMk cId="818278596" sldId="1941"/>
            <ac:spMk id="13" creationId="{1B26F27D-A812-7CA1-18EC-81D96E4EFE35}"/>
          </ac:spMkLst>
        </pc:spChg>
        <pc:spChg chg="mod">
          <ac:chgData name="Long, Weitong" userId="c6662185-7318-410f-97e5-d6e77f6614a1" providerId="ADAL" clId="{E45075A1-C0D5-415F-8CBE-E5D88B7E145E}" dt="2024-03-07T12:52:28.589" v="2379" actId="12"/>
          <ac:spMkLst>
            <pc:docMk/>
            <pc:sldMk cId="818278596" sldId="1941"/>
            <ac:spMk id="14" creationId="{B1F7B5C9-C5D4-AF30-AADC-F04A83EAAC5D}"/>
          </ac:spMkLst>
        </pc:spChg>
        <pc:spChg chg="mod">
          <ac:chgData name="Long, Weitong" userId="c6662185-7318-410f-97e5-d6e77f6614a1" providerId="ADAL" clId="{E45075A1-C0D5-415F-8CBE-E5D88B7E145E}" dt="2024-03-07T12:38:20.352" v="2032" actId="1076"/>
          <ac:spMkLst>
            <pc:docMk/>
            <pc:sldMk cId="818278596" sldId="1941"/>
            <ac:spMk id="15" creationId="{017C9B39-E88A-3C82-8927-D4A539CC516E}"/>
          </ac:spMkLst>
        </pc:spChg>
        <pc:spChg chg="mod">
          <ac:chgData name="Long, Weitong" userId="c6662185-7318-410f-97e5-d6e77f6614a1" providerId="ADAL" clId="{E45075A1-C0D5-415F-8CBE-E5D88B7E145E}" dt="2024-03-07T12:28:30.042" v="1697"/>
          <ac:spMkLst>
            <pc:docMk/>
            <pc:sldMk cId="818278596" sldId="1941"/>
            <ac:spMk id="16" creationId="{18C1D135-C622-9B85-2AE7-E94DBE1C2D7F}"/>
          </ac:spMkLst>
        </pc:spChg>
        <pc:spChg chg="mod">
          <ac:chgData name="Long, Weitong" userId="c6662185-7318-410f-97e5-d6e77f6614a1" providerId="ADAL" clId="{E45075A1-C0D5-415F-8CBE-E5D88B7E145E}" dt="2024-03-07T12:28:30.042" v="1697"/>
          <ac:spMkLst>
            <pc:docMk/>
            <pc:sldMk cId="818278596" sldId="1941"/>
            <ac:spMk id="17" creationId="{2BABDE30-139E-9BE3-A267-EBCC7B8F9946}"/>
          </ac:spMkLst>
        </pc:spChg>
        <pc:spChg chg="mod">
          <ac:chgData name="Long, Weitong" userId="c6662185-7318-410f-97e5-d6e77f6614a1" providerId="ADAL" clId="{E45075A1-C0D5-415F-8CBE-E5D88B7E145E}" dt="2024-03-07T12:28:30.042" v="1697"/>
          <ac:spMkLst>
            <pc:docMk/>
            <pc:sldMk cId="818278596" sldId="1941"/>
            <ac:spMk id="18" creationId="{CEAC84BE-1698-E180-6753-C3EDFA6D9B0D}"/>
          </ac:spMkLst>
        </pc:spChg>
        <pc:spChg chg="mod">
          <ac:chgData name="Long, Weitong" userId="c6662185-7318-410f-97e5-d6e77f6614a1" providerId="ADAL" clId="{E45075A1-C0D5-415F-8CBE-E5D88B7E145E}" dt="2024-03-07T12:28:30.042" v="1697"/>
          <ac:spMkLst>
            <pc:docMk/>
            <pc:sldMk cId="818278596" sldId="1941"/>
            <ac:spMk id="19" creationId="{891A7256-F874-5157-48B3-3C256203E2D8}"/>
          </ac:spMkLst>
        </pc:spChg>
        <pc:spChg chg="mod">
          <ac:chgData name="Long, Weitong" userId="c6662185-7318-410f-97e5-d6e77f6614a1" providerId="ADAL" clId="{E45075A1-C0D5-415F-8CBE-E5D88B7E145E}" dt="2024-03-07T12:28:30.042" v="1697"/>
          <ac:spMkLst>
            <pc:docMk/>
            <pc:sldMk cId="818278596" sldId="1941"/>
            <ac:spMk id="20" creationId="{EDD5DED7-E484-0190-A7DC-5FA42C1C69E3}"/>
          </ac:spMkLst>
        </pc:spChg>
        <pc:spChg chg="mod">
          <ac:chgData name="Long, Weitong" userId="c6662185-7318-410f-97e5-d6e77f6614a1" providerId="ADAL" clId="{E45075A1-C0D5-415F-8CBE-E5D88B7E145E}" dt="2024-03-07T12:28:30.042" v="1697"/>
          <ac:spMkLst>
            <pc:docMk/>
            <pc:sldMk cId="818278596" sldId="1941"/>
            <ac:spMk id="21" creationId="{4452ABF7-E08F-53C5-E406-33D66F5A17E1}"/>
          </ac:spMkLst>
        </pc:spChg>
        <pc:spChg chg="mod">
          <ac:chgData name="Long, Weitong" userId="c6662185-7318-410f-97e5-d6e77f6614a1" providerId="ADAL" clId="{E45075A1-C0D5-415F-8CBE-E5D88B7E145E}" dt="2024-03-07T12:28:30.042" v="1697"/>
          <ac:spMkLst>
            <pc:docMk/>
            <pc:sldMk cId="818278596" sldId="1941"/>
            <ac:spMk id="22" creationId="{A693CD7F-D329-5C33-7A48-C06B8E62D5D6}"/>
          </ac:spMkLst>
        </pc:spChg>
        <pc:spChg chg="mod">
          <ac:chgData name="Long, Weitong" userId="c6662185-7318-410f-97e5-d6e77f6614a1" providerId="ADAL" clId="{E45075A1-C0D5-415F-8CBE-E5D88B7E145E}" dt="2024-03-07T12:28:30.042" v="1697"/>
          <ac:spMkLst>
            <pc:docMk/>
            <pc:sldMk cId="818278596" sldId="1941"/>
            <ac:spMk id="23" creationId="{79C20186-999E-CE46-3164-CFBECE6142AF}"/>
          </ac:spMkLst>
        </pc:spChg>
        <pc:spChg chg="mod">
          <ac:chgData name="Long, Weitong" userId="c6662185-7318-410f-97e5-d6e77f6614a1" providerId="ADAL" clId="{E45075A1-C0D5-415F-8CBE-E5D88B7E145E}" dt="2024-03-07T12:28:30.042" v="1697"/>
          <ac:spMkLst>
            <pc:docMk/>
            <pc:sldMk cId="818278596" sldId="1941"/>
            <ac:spMk id="24" creationId="{6E488976-A979-4EE4-B366-CA67A42DB424}"/>
          </ac:spMkLst>
        </pc:spChg>
        <pc:grpChg chg="add mod">
          <ac:chgData name="Long, Weitong" userId="c6662185-7318-410f-97e5-d6e77f6614a1" providerId="ADAL" clId="{E45075A1-C0D5-415F-8CBE-E5D88B7E145E}" dt="2024-03-07T12:42:36.085" v="2082" actId="1076"/>
          <ac:grpSpMkLst>
            <pc:docMk/>
            <pc:sldMk cId="818278596" sldId="1941"/>
            <ac:grpSpMk id="5" creationId="{1B176AF0-AA86-598F-F539-4E98B6E3321C}"/>
          </ac:grpSpMkLst>
        </pc:grpChg>
        <pc:grpChg chg="mod">
          <ac:chgData name="Long, Weitong" userId="c6662185-7318-410f-97e5-d6e77f6614a1" providerId="ADAL" clId="{E45075A1-C0D5-415F-8CBE-E5D88B7E145E}" dt="2024-03-07T12:28:30.042" v="1697"/>
          <ac:grpSpMkLst>
            <pc:docMk/>
            <pc:sldMk cId="818278596" sldId="1941"/>
            <ac:grpSpMk id="6" creationId="{64BE19AE-1E95-B15F-23E7-E0FFACA8E2CF}"/>
          </ac:grpSpMkLst>
        </pc:grpChg>
        <pc:picChg chg="add mod">
          <ac:chgData name="Long, Weitong" userId="c6662185-7318-410f-97e5-d6e77f6614a1" providerId="ADAL" clId="{E45075A1-C0D5-415F-8CBE-E5D88B7E145E}" dt="2024-03-07T13:27:24.371" v="2944" actId="1076"/>
          <ac:picMkLst>
            <pc:docMk/>
            <pc:sldMk cId="818278596" sldId="1941"/>
            <ac:picMk id="25" creationId="{7F58AEA2-93EB-5D4E-3C8B-0D808E04A624}"/>
          </ac:picMkLst>
        </pc:picChg>
        <pc:picChg chg="add del mod">
          <ac:chgData name="Long, Weitong" userId="c6662185-7318-410f-97e5-d6e77f6614a1" providerId="ADAL" clId="{E45075A1-C0D5-415F-8CBE-E5D88B7E145E}" dt="2024-03-07T13:27:14.651" v="2940" actId="478"/>
          <ac:picMkLst>
            <pc:docMk/>
            <pc:sldMk cId="818278596" sldId="1941"/>
            <ac:picMk id="26" creationId="{3C0DBB16-A299-9702-8265-B7845548D381}"/>
          </ac:picMkLst>
        </pc:picChg>
        <pc:picChg chg="add mod">
          <ac:chgData name="Long, Weitong" userId="c6662185-7318-410f-97e5-d6e77f6614a1" providerId="ADAL" clId="{E45075A1-C0D5-415F-8CBE-E5D88B7E145E}" dt="2024-03-07T13:27:14.196" v="2939" actId="1076"/>
          <ac:picMkLst>
            <pc:docMk/>
            <pc:sldMk cId="818278596" sldId="1941"/>
            <ac:picMk id="27" creationId="{C2BC18C4-1E04-5845-DB12-9265F0BFD252}"/>
          </ac:picMkLst>
        </pc:picChg>
        <pc:picChg chg="add del mod">
          <ac:chgData name="Long, Weitong" userId="c6662185-7318-410f-97e5-d6e77f6614a1" providerId="ADAL" clId="{E45075A1-C0D5-415F-8CBE-E5D88B7E145E}" dt="2024-03-07T13:27:15.708" v="2942" actId="1076"/>
          <ac:picMkLst>
            <pc:docMk/>
            <pc:sldMk cId="818278596" sldId="1941"/>
            <ac:picMk id="28" creationId="{F15F1A88-FF71-A73B-6ADE-E6512691705C}"/>
          </ac:picMkLst>
        </pc:picChg>
        <pc:picChg chg="add mod">
          <ac:chgData name="Long, Weitong" userId="c6662185-7318-410f-97e5-d6e77f6614a1" providerId="ADAL" clId="{E45075A1-C0D5-415F-8CBE-E5D88B7E145E}" dt="2024-03-07T12:41:41.386" v="2062" actId="1076"/>
          <ac:picMkLst>
            <pc:docMk/>
            <pc:sldMk cId="818278596" sldId="1941"/>
            <ac:picMk id="29" creationId="{F5C31AD8-99C3-7779-8E59-F604FE273E9C}"/>
          </ac:picMkLst>
        </pc:picChg>
        <pc:picChg chg="add mod">
          <ac:chgData name="Long, Weitong" userId="c6662185-7318-410f-97e5-d6e77f6614a1" providerId="ADAL" clId="{E45075A1-C0D5-415F-8CBE-E5D88B7E145E}" dt="2024-03-07T13:26:51.795" v="2926" actId="1076"/>
          <ac:picMkLst>
            <pc:docMk/>
            <pc:sldMk cId="818278596" sldId="1941"/>
            <ac:picMk id="30" creationId="{7ACF741A-701C-DCA0-8065-9D00A4A79AA1}"/>
          </ac:picMkLst>
        </pc:picChg>
        <pc:picChg chg="add mod">
          <ac:chgData name="Long, Weitong" userId="c6662185-7318-410f-97e5-d6e77f6614a1" providerId="ADAL" clId="{E45075A1-C0D5-415F-8CBE-E5D88B7E145E}" dt="2024-03-07T13:26:51.795" v="2926" actId="1076"/>
          <ac:picMkLst>
            <pc:docMk/>
            <pc:sldMk cId="818278596" sldId="1941"/>
            <ac:picMk id="31" creationId="{B95F0CC7-219C-E491-3D3B-61AD1793F217}"/>
          </ac:picMkLst>
        </pc:picChg>
        <pc:picChg chg="add del mod">
          <ac:chgData name="Long, Weitong" userId="c6662185-7318-410f-97e5-d6e77f6614a1" providerId="ADAL" clId="{E45075A1-C0D5-415F-8CBE-E5D88B7E145E}" dt="2024-03-07T13:27:17.283" v="2943" actId="478"/>
          <ac:picMkLst>
            <pc:docMk/>
            <pc:sldMk cId="818278596" sldId="1941"/>
            <ac:picMk id="32" creationId="{F850EF52-9925-CA43-154E-7E8F329B3924}"/>
          </ac:picMkLst>
        </pc:picChg>
        <pc:picChg chg="add del mod">
          <ac:chgData name="Long, Weitong" userId="c6662185-7318-410f-97e5-d6e77f6614a1" providerId="ADAL" clId="{E45075A1-C0D5-415F-8CBE-E5D88B7E145E}" dt="2024-03-07T13:26:52.643" v="2928"/>
          <ac:picMkLst>
            <pc:docMk/>
            <pc:sldMk cId="818278596" sldId="1941"/>
            <ac:picMk id="33" creationId="{0F3F2091-6BD0-0922-1219-8E7CC533F692}"/>
          </ac:picMkLst>
        </pc:picChg>
      </pc:sldChg>
      <pc:sldChg chg="addSp delSp modSp new del mod ord">
        <pc:chgData name="Long, Weitong" userId="c6662185-7318-410f-97e5-d6e77f6614a1" providerId="ADAL" clId="{E45075A1-C0D5-415F-8CBE-E5D88B7E145E}" dt="2024-03-07T12:46:34.210" v="2178" actId="47"/>
        <pc:sldMkLst>
          <pc:docMk/>
          <pc:sldMk cId="2965473676" sldId="1942"/>
        </pc:sldMkLst>
        <pc:spChg chg="del">
          <ac:chgData name="Long, Weitong" userId="c6662185-7318-410f-97e5-d6e77f6614a1" providerId="ADAL" clId="{E45075A1-C0D5-415F-8CBE-E5D88B7E145E}" dt="2024-03-07T12:43:49.747" v="2103" actId="478"/>
          <ac:spMkLst>
            <pc:docMk/>
            <pc:sldMk cId="2965473676" sldId="1942"/>
            <ac:spMk id="2" creationId="{A91822A6-5A7A-3899-9C57-0948B4BCC306}"/>
          </ac:spMkLst>
        </pc:spChg>
        <pc:spChg chg="mod">
          <ac:chgData name="Long, Weitong" userId="c6662185-7318-410f-97e5-d6e77f6614a1" providerId="ADAL" clId="{E45075A1-C0D5-415F-8CBE-E5D88B7E145E}" dt="2024-03-07T12:46:25.138" v="2175" actId="21"/>
          <ac:spMkLst>
            <pc:docMk/>
            <pc:sldMk cId="2965473676" sldId="1942"/>
            <ac:spMk id="3" creationId="{8C3EE688-023C-9855-A743-64C48566D620}"/>
          </ac:spMkLst>
        </pc:spChg>
        <pc:picChg chg="add del mod">
          <ac:chgData name="Long, Weitong" userId="c6662185-7318-410f-97e5-d6e77f6614a1" providerId="ADAL" clId="{E45075A1-C0D5-415F-8CBE-E5D88B7E145E}" dt="2024-03-07T12:45:53.673" v="2114" actId="478"/>
          <ac:picMkLst>
            <pc:docMk/>
            <pc:sldMk cId="2965473676" sldId="1942"/>
            <ac:picMk id="5" creationId="{63ADE198-F2C7-A11B-4B14-489590E23489}"/>
          </ac:picMkLst>
        </pc:picChg>
      </pc:sldChg>
      <pc:sldChg chg="modSp new del mod">
        <pc:chgData name="Long, Weitong" userId="c6662185-7318-410f-97e5-d6e77f6614a1" providerId="ADAL" clId="{E45075A1-C0D5-415F-8CBE-E5D88B7E145E}" dt="2024-03-07T12:32:03.665" v="1753" actId="47"/>
        <pc:sldMkLst>
          <pc:docMk/>
          <pc:sldMk cId="3307094705" sldId="1942"/>
        </pc:sldMkLst>
        <pc:spChg chg="mod">
          <ac:chgData name="Long, Weitong" userId="c6662185-7318-410f-97e5-d6e77f6614a1" providerId="ADAL" clId="{E45075A1-C0D5-415F-8CBE-E5D88B7E145E}" dt="2024-03-07T12:28:51.271" v="1704" actId="14100"/>
          <ac:spMkLst>
            <pc:docMk/>
            <pc:sldMk cId="3307094705" sldId="1942"/>
            <ac:spMk id="2" creationId="{F55CCC2D-6341-D3C2-1A08-5BA5518FFF86}"/>
          </ac:spMkLst>
        </pc:spChg>
        <pc:spChg chg="mod">
          <ac:chgData name="Long, Weitong" userId="c6662185-7318-410f-97e5-d6e77f6614a1" providerId="ADAL" clId="{E45075A1-C0D5-415F-8CBE-E5D88B7E145E}" dt="2024-03-07T12:28:59.379" v="1705"/>
          <ac:spMkLst>
            <pc:docMk/>
            <pc:sldMk cId="3307094705" sldId="1942"/>
            <ac:spMk id="3" creationId="{CBDB7D65-88A6-7E19-0EC1-D24EE89A72EF}"/>
          </ac:spMkLst>
        </pc:spChg>
      </pc:sldChg>
      <pc:sldChg chg="addSp modSp new mod modNotesTx">
        <pc:chgData name="Long, Weitong" userId="c6662185-7318-410f-97e5-d6e77f6614a1" providerId="ADAL" clId="{E45075A1-C0D5-415F-8CBE-E5D88B7E145E}" dt="2024-03-07T13:25:31.586" v="2907"/>
        <pc:sldMkLst>
          <pc:docMk/>
          <pc:sldMk cId="420838204" sldId="1943"/>
        </pc:sldMkLst>
        <pc:spChg chg="mod">
          <ac:chgData name="Long, Weitong" userId="c6662185-7318-410f-97e5-d6e77f6614a1" providerId="ADAL" clId="{E45075A1-C0D5-415F-8CBE-E5D88B7E145E}" dt="2024-03-07T12:49:56.087" v="2327" actId="1076"/>
          <ac:spMkLst>
            <pc:docMk/>
            <pc:sldMk cId="420838204" sldId="1943"/>
            <ac:spMk id="2" creationId="{4BD05F96-D0FD-E9D1-425A-AE08D4F769B0}"/>
          </ac:spMkLst>
        </pc:spChg>
        <pc:spChg chg="mod">
          <ac:chgData name="Long, Weitong" userId="c6662185-7318-410f-97e5-d6e77f6614a1" providerId="ADAL" clId="{E45075A1-C0D5-415F-8CBE-E5D88B7E145E}" dt="2024-03-07T12:46:31.770" v="2177" actId="404"/>
          <ac:spMkLst>
            <pc:docMk/>
            <pc:sldMk cId="420838204" sldId="1943"/>
            <ac:spMk id="3" creationId="{69B889AE-9EA1-D4DA-4B37-CF993A0A4D6E}"/>
          </ac:spMkLst>
        </pc:spChg>
        <pc:spChg chg="add mod">
          <ac:chgData name="Long, Weitong" userId="c6662185-7318-410f-97e5-d6e77f6614a1" providerId="ADAL" clId="{E45075A1-C0D5-415F-8CBE-E5D88B7E145E}" dt="2024-03-07T12:46:58.685" v="2184" actId="1076"/>
          <ac:spMkLst>
            <pc:docMk/>
            <pc:sldMk cId="420838204" sldId="1943"/>
            <ac:spMk id="6" creationId="{FDEA776E-A544-BC14-6107-B5B1D626A193}"/>
          </ac:spMkLst>
        </pc:spChg>
        <pc:picChg chg="add mod">
          <ac:chgData name="Long, Weitong" userId="c6662185-7318-410f-97e5-d6e77f6614a1" providerId="ADAL" clId="{E45075A1-C0D5-415F-8CBE-E5D88B7E145E}" dt="2024-03-07T12:49:58.392" v="2328" actId="14100"/>
          <ac:picMkLst>
            <pc:docMk/>
            <pc:sldMk cId="420838204" sldId="1943"/>
            <ac:picMk id="5" creationId="{948D483A-5B67-FEEB-EF32-6DCF450A2F9D}"/>
          </ac:picMkLst>
        </pc:picChg>
      </pc:sldChg>
      <pc:sldChg chg="add del modAnim">
        <pc:chgData name="Long, Weitong" userId="c6662185-7318-410f-97e5-d6e77f6614a1" providerId="ADAL" clId="{E45075A1-C0D5-415F-8CBE-E5D88B7E145E}" dt="2024-03-07T12:31:00.181" v="1732" actId="47"/>
        <pc:sldMkLst>
          <pc:docMk/>
          <pc:sldMk cId="1912831195" sldId="1943"/>
        </pc:sldMkLst>
      </pc:sldChg>
      <pc:sldChg chg="addSp delSp modSp new mod modAnim">
        <pc:chgData name="Long, Weitong" userId="c6662185-7318-410f-97e5-d6e77f6614a1" providerId="ADAL" clId="{E45075A1-C0D5-415F-8CBE-E5D88B7E145E}" dt="2024-03-07T13:14:09.106" v="2753" actId="20577"/>
        <pc:sldMkLst>
          <pc:docMk/>
          <pc:sldMk cId="709144380" sldId="1944"/>
        </pc:sldMkLst>
        <pc:spChg chg="del">
          <ac:chgData name="Long, Weitong" userId="c6662185-7318-410f-97e5-d6e77f6614a1" providerId="ADAL" clId="{E45075A1-C0D5-415F-8CBE-E5D88B7E145E}" dt="2024-03-07T12:57:57.700" v="2493" actId="478"/>
          <ac:spMkLst>
            <pc:docMk/>
            <pc:sldMk cId="709144380" sldId="1944"/>
            <ac:spMk id="2" creationId="{77457B9C-F588-6291-31CB-A6ACA68E1D1E}"/>
          </ac:spMkLst>
        </pc:spChg>
        <pc:spChg chg="mod">
          <ac:chgData name="Long, Weitong" userId="c6662185-7318-410f-97e5-d6e77f6614a1" providerId="ADAL" clId="{E45075A1-C0D5-415F-8CBE-E5D88B7E145E}" dt="2024-03-07T13:14:09.106" v="2753" actId="20577"/>
          <ac:spMkLst>
            <pc:docMk/>
            <pc:sldMk cId="709144380" sldId="1944"/>
            <ac:spMk id="3" creationId="{37035248-F8D6-F231-8609-D7AA5021B1C8}"/>
          </ac:spMkLst>
        </pc:spChg>
        <pc:spChg chg="add mod">
          <ac:chgData name="Long, Weitong" userId="c6662185-7318-410f-97e5-d6e77f6614a1" providerId="ADAL" clId="{E45075A1-C0D5-415F-8CBE-E5D88B7E145E}" dt="2024-03-07T12:58:19.585" v="2495" actId="164"/>
          <ac:spMkLst>
            <pc:docMk/>
            <pc:sldMk cId="709144380" sldId="1944"/>
            <ac:spMk id="5" creationId="{C950DE56-8B3D-8B69-9507-2195C3537602}"/>
          </ac:spMkLst>
        </pc:spChg>
        <pc:spChg chg="add mod">
          <ac:chgData name="Long, Weitong" userId="c6662185-7318-410f-97e5-d6e77f6614a1" providerId="ADAL" clId="{E45075A1-C0D5-415F-8CBE-E5D88B7E145E}" dt="2024-03-07T12:58:19.585" v="2495" actId="164"/>
          <ac:spMkLst>
            <pc:docMk/>
            <pc:sldMk cId="709144380" sldId="1944"/>
            <ac:spMk id="6" creationId="{9E8E8477-31ED-191C-562E-6CC4A68F3161}"/>
          </ac:spMkLst>
        </pc:spChg>
        <pc:spChg chg="add mod">
          <ac:chgData name="Long, Weitong" userId="c6662185-7318-410f-97e5-d6e77f6614a1" providerId="ADAL" clId="{E45075A1-C0D5-415F-8CBE-E5D88B7E145E}" dt="2024-03-07T12:58:19.585" v="2495" actId="164"/>
          <ac:spMkLst>
            <pc:docMk/>
            <pc:sldMk cId="709144380" sldId="1944"/>
            <ac:spMk id="8" creationId="{3517D5B7-7361-32E7-E1E2-012AF56B6E35}"/>
          </ac:spMkLst>
        </pc:spChg>
        <pc:spChg chg="mod">
          <ac:chgData name="Long, Weitong" userId="c6662185-7318-410f-97e5-d6e77f6614a1" providerId="ADAL" clId="{E45075A1-C0D5-415F-8CBE-E5D88B7E145E}" dt="2024-03-07T12:58:16.558" v="2494"/>
          <ac:spMkLst>
            <pc:docMk/>
            <pc:sldMk cId="709144380" sldId="1944"/>
            <ac:spMk id="11" creationId="{294D5EB4-B317-E491-AD7B-F60FD6EF70A8}"/>
          </ac:spMkLst>
        </pc:spChg>
        <pc:spChg chg="mod">
          <ac:chgData name="Long, Weitong" userId="c6662185-7318-410f-97e5-d6e77f6614a1" providerId="ADAL" clId="{E45075A1-C0D5-415F-8CBE-E5D88B7E145E}" dt="2024-03-07T12:58:16.558" v="2494"/>
          <ac:spMkLst>
            <pc:docMk/>
            <pc:sldMk cId="709144380" sldId="1944"/>
            <ac:spMk id="13" creationId="{3D37389F-7F78-02F5-C399-E1627EC92FC7}"/>
          </ac:spMkLst>
        </pc:spChg>
        <pc:spChg chg="mod">
          <ac:chgData name="Long, Weitong" userId="c6662185-7318-410f-97e5-d6e77f6614a1" providerId="ADAL" clId="{E45075A1-C0D5-415F-8CBE-E5D88B7E145E}" dt="2024-03-07T12:58:16.558" v="2494"/>
          <ac:spMkLst>
            <pc:docMk/>
            <pc:sldMk cId="709144380" sldId="1944"/>
            <ac:spMk id="20" creationId="{EEE5459B-79B3-220E-ADE8-7DF8B57787D1}"/>
          </ac:spMkLst>
        </pc:spChg>
        <pc:spChg chg="mod">
          <ac:chgData name="Long, Weitong" userId="c6662185-7318-410f-97e5-d6e77f6614a1" providerId="ADAL" clId="{E45075A1-C0D5-415F-8CBE-E5D88B7E145E}" dt="2024-03-07T12:58:16.558" v="2494"/>
          <ac:spMkLst>
            <pc:docMk/>
            <pc:sldMk cId="709144380" sldId="1944"/>
            <ac:spMk id="22" creationId="{7030908D-D5F2-83DC-1E24-413550A9B90D}"/>
          </ac:spMkLst>
        </pc:spChg>
        <pc:spChg chg="mod">
          <ac:chgData name="Long, Weitong" userId="c6662185-7318-410f-97e5-d6e77f6614a1" providerId="ADAL" clId="{E45075A1-C0D5-415F-8CBE-E5D88B7E145E}" dt="2024-03-07T12:58:16.558" v="2494"/>
          <ac:spMkLst>
            <pc:docMk/>
            <pc:sldMk cId="709144380" sldId="1944"/>
            <ac:spMk id="27" creationId="{A856E41C-BBFD-73B4-0B66-30152D951D2F}"/>
          </ac:spMkLst>
        </pc:spChg>
        <pc:spChg chg="mod">
          <ac:chgData name="Long, Weitong" userId="c6662185-7318-410f-97e5-d6e77f6614a1" providerId="ADAL" clId="{E45075A1-C0D5-415F-8CBE-E5D88B7E145E}" dt="2024-03-07T12:58:16.558" v="2494"/>
          <ac:spMkLst>
            <pc:docMk/>
            <pc:sldMk cId="709144380" sldId="1944"/>
            <ac:spMk id="28" creationId="{FCDF438C-7A8A-CAAA-C50C-77D3926FDBB2}"/>
          </ac:spMkLst>
        </pc:spChg>
        <pc:spChg chg="mod">
          <ac:chgData name="Long, Weitong" userId="c6662185-7318-410f-97e5-d6e77f6614a1" providerId="ADAL" clId="{E45075A1-C0D5-415F-8CBE-E5D88B7E145E}" dt="2024-03-07T12:58:16.558" v="2494"/>
          <ac:spMkLst>
            <pc:docMk/>
            <pc:sldMk cId="709144380" sldId="1944"/>
            <ac:spMk id="39" creationId="{3815AE41-E281-70D2-C090-52E3112A33FB}"/>
          </ac:spMkLst>
        </pc:spChg>
        <pc:spChg chg="mod">
          <ac:chgData name="Long, Weitong" userId="c6662185-7318-410f-97e5-d6e77f6614a1" providerId="ADAL" clId="{E45075A1-C0D5-415F-8CBE-E5D88B7E145E}" dt="2024-03-07T12:58:16.558" v="2494"/>
          <ac:spMkLst>
            <pc:docMk/>
            <pc:sldMk cId="709144380" sldId="1944"/>
            <ac:spMk id="40" creationId="{DCED48D0-1ACF-CAB9-8B76-4F0FD612DC80}"/>
          </ac:spMkLst>
        </pc:spChg>
        <pc:spChg chg="mod">
          <ac:chgData name="Long, Weitong" userId="c6662185-7318-410f-97e5-d6e77f6614a1" providerId="ADAL" clId="{E45075A1-C0D5-415F-8CBE-E5D88B7E145E}" dt="2024-03-07T12:58:16.558" v="2494"/>
          <ac:spMkLst>
            <pc:docMk/>
            <pc:sldMk cId="709144380" sldId="1944"/>
            <ac:spMk id="42" creationId="{81EE8C7C-00EE-0CB3-F95D-5857879F3BD4}"/>
          </ac:spMkLst>
        </pc:spChg>
        <pc:spChg chg="mod">
          <ac:chgData name="Long, Weitong" userId="c6662185-7318-410f-97e5-d6e77f6614a1" providerId="ADAL" clId="{E45075A1-C0D5-415F-8CBE-E5D88B7E145E}" dt="2024-03-07T12:58:16.558" v="2494"/>
          <ac:spMkLst>
            <pc:docMk/>
            <pc:sldMk cId="709144380" sldId="1944"/>
            <ac:spMk id="43" creationId="{69767C2E-E947-E95F-EDC6-8E66E9299E0D}"/>
          </ac:spMkLst>
        </pc:spChg>
        <pc:grpChg chg="add mod">
          <ac:chgData name="Long, Weitong" userId="c6662185-7318-410f-97e5-d6e77f6614a1" providerId="ADAL" clId="{E45075A1-C0D5-415F-8CBE-E5D88B7E145E}" dt="2024-03-07T12:58:19.585" v="2495" actId="164"/>
          <ac:grpSpMkLst>
            <pc:docMk/>
            <pc:sldMk cId="709144380" sldId="1944"/>
            <ac:grpSpMk id="10" creationId="{26330649-EA85-5F92-BBAD-C9A1966A1736}"/>
          </ac:grpSpMkLst>
        </pc:grpChg>
        <pc:grpChg chg="mod">
          <ac:chgData name="Long, Weitong" userId="c6662185-7318-410f-97e5-d6e77f6614a1" providerId="ADAL" clId="{E45075A1-C0D5-415F-8CBE-E5D88B7E145E}" dt="2024-03-07T12:58:16.558" v="2494"/>
          <ac:grpSpMkLst>
            <pc:docMk/>
            <pc:sldMk cId="709144380" sldId="1944"/>
            <ac:grpSpMk id="14" creationId="{02F02130-EBA5-4B55-5CF7-B2CC9DDF79F2}"/>
          </ac:grpSpMkLst>
        </pc:grpChg>
        <pc:grpChg chg="add mod">
          <ac:chgData name="Long, Weitong" userId="c6662185-7318-410f-97e5-d6e77f6614a1" providerId="ADAL" clId="{E45075A1-C0D5-415F-8CBE-E5D88B7E145E}" dt="2024-03-07T12:58:19.585" v="2495" actId="164"/>
          <ac:grpSpMkLst>
            <pc:docMk/>
            <pc:sldMk cId="709144380" sldId="1944"/>
            <ac:grpSpMk id="19" creationId="{2E296301-62EF-8BF4-B17F-55A44123ACA0}"/>
          </ac:grpSpMkLst>
        </pc:grpChg>
        <pc:grpChg chg="add mod">
          <ac:chgData name="Long, Weitong" userId="c6662185-7318-410f-97e5-d6e77f6614a1" providerId="ADAL" clId="{E45075A1-C0D5-415F-8CBE-E5D88B7E145E}" dt="2024-03-07T12:58:19.585" v="2495" actId="164"/>
          <ac:grpSpMkLst>
            <pc:docMk/>
            <pc:sldMk cId="709144380" sldId="1944"/>
            <ac:grpSpMk id="24" creationId="{59650D82-225A-541C-8CD0-757552BA49DC}"/>
          </ac:grpSpMkLst>
        </pc:grpChg>
        <pc:grpChg chg="mod">
          <ac:chgData name="Long, Weitong" userId="c6662185-7318-410f-97e5-d6e77f6614a1" providerId="ADAL" clId="{E45075A1-C0D5-415F-8CBE-E5D88B7E145E}" dt="2024-03-07T12:58:16.558" v="2494"/>
          <ac:grpSpMkLst>
            <pc:docMk/>
            <pc:sldMk cId="709144380" sldId="1944"/>
            <ac:grpSpMk id="26" creationId="{EF116C1F-EBAA-F56E-684E-1FC923536EBA}"/>
          </ac:grpSpMkLst>
        </pc:grpChg>
        <pc:grpChg chg="mod">
          <ac:chgData name="Long, Weitong" userId="c6662185-7318-410f-97e5-d6e77f6614a1" providerId="ADAL" clId="{E45075A1-C0D5-415F-8CBE-E5D88B7E145E}" dt="2024-03-07T12:58:16.558" v="2494"/>
          <ac:grpSpMkLst>
            <pc:docMk/>
            <pc:sldMk cId="709144380" sldId="1944"/>
            <ac:grpSpMk id="29" creationId="{4E905EBC-0F8D-F9F8-7F99-13AF356404B1}"/>
          </ac:grpSpMkLst>
        </pc:grpChg>
        <pc:grpChg chg="mod">
          <ac:chgData name="Long, Weitong" userId="c6662185-7318-410f-97e5-d6e77f6614a1" providerId="ADAL" clId="{E45075A1-C0D5-415F-8CBE-E5D88B7E145E}" dt="2024-03-07T12:58:16.558" v="2494"/>
          <ac:grpSpMkLst>
            <pc:docMk/>
            <pc:sldMk cId="709144380" sldId="1944"/>
            <ac:grpSpMk id="30" creationId="{8197A660-58BD-C0F0-7805-D97142A02825}"/>
          </ac:grpSpMkLst>
        </pc:grpChg>
        <pc:grpChg chg="add mod">
          <ac:chgData name="Long, Weitong" userId="c6662185-7318-410f-97e5-d6e77f6614a1" providerId="ADAL" clId="{E45075A1-C0D5-415F-8CBE-E5D88B7E145E}" dt="2024-03-07T12:58:19.585" v="2495" actId="164"/>
          <ac:grpSpMkLst>
            <pc:docMk/>
            <pc:sldMk cId="709144380" sldId="1944"/>
            <ac:grpSpMk id="36" creationId="{4B6E38E4-6394-7519-D1C0-95FB13DD4E80}"/>
          </ac:grpSpMkLst>
        </pc:grpChg>
        <pc:grpChg chg="mod">
          <ac:chgData name="Long, Weitong" userId="c6662185-7318-410f-97e5-d6e77f6614a1" providerId="ADAL" clId="{E45075A1-C0D5-415F-8CBE-E5D88B7E145E}" dt="2024-03-07T12:58:16.558" v="2494"/>
          <ac:grpSpMkLst>
            <pc:docMk/>
            <pc:sldMk cId="709144380" sldId="1944"/>
            <ac:grpSpMk id="38" creationId="{DCFAB2BE-01AB-B342-66F7-4F09461E7736}"/>
          </ac:grpSpMkLst>
        </pc:grpChg>
        <pc:grpChg chg="mod">
          <ac:chgData name="Long, Weitong" userId="c6662185-7318-410f-97e5-d6e77f6614a1" providerId="ADAL" clId="{E45075A1-C0D5-415F-8CBE-E5D88B7E145E}" dt="2024-03-07T12:58:16.558" v="2494"/>
          <ac:grpSpMkLst>
            <pc:docMk/>
            <pc:sldMk cId="709144380" sldId="1944"/>
            <ac:grpSpMk id="41" creationId="{BCCAAEAF-EAA6-1A01-B2B8-1CCE9B578181}"/>
          </ac:grpSpMkLst>
        </pc:grpChg>
        <pc:grpChg chg="add mod">
          <ac:chgData name="Long, Weitong" userId="c6662185-7318-410f-97e5-d6e77f6614a1" providerId="ADAL" clId="{E45075A1-C0D5-415F-8CBE-E5D88B7E145E}" dt="2024-03-07T12:58:27.804" v="2496" actId="1076"/>
          <ac:grpSpMkLst>
            <pc:docMk/>
            <pc:sldMk cId="709144380" sldId="1944"/>
            <ac:grpSpMk id="44" creationId="{079F5325-71B5-F80E-BF5A-94786344B3D0}"/>
          </ac:grpSpMkLst>
        </pc:grpChg>
        <pc:picChg chg="add mod">
          <ac:chgData name="Long, Weitong" userId="c6662185-7318-410f-97e5-d6e77f6614a1" providerId="ADAL" clId="{E45075A1-C0D5-415F-8CBE-E5D88B7E145E}" dt="2024-03-07T12:58:19.585" v="2495" actId="164"/>
          <ac:picMkLst>
            <pc:docMk/>
            <pc:sldMk cId="709144380" sldId="1944"/>
            <ac:picMk id="9" creationId="{2075457B-038E-0D5D-893D-A9A02E46932B}"/>
          </ac:picMkLst>
        </pc:picChg>
        <pc:picChg chg="mod">
          <ac:chgData name="Long, Weitong" userId="c6662185-7318-410f-97e5-d6e77f6614a1" providerId="ADAL" clId="{E45075A1-C0D5-415F-8CBE-E5D88B7E145E}" dt="2024-03-07T12:58:16.558" v="2494"/>
          <ac:picMkLst>
            <pc:docMk/>
            <pc:sldMk cId="709144380" sldId="1944"/>
            <ac:picMk id="15" creationId="{FE0E45D9-596C-9538-4613-CD94C7C49688}"/>
          </ac:picMkLst>
        </pc:picChg>
        <pc:picChg chg="mod">
          <ac:chgData name="Long, Weitong" userId="c6662185-7318-410f-97e5-d6e77f6614a1" providerId="ADAL" clId="{E45075A1-C0D5-415F-8CBE-E5D88B7E145E}" dt="2024-03-07T12:58:16.558" v="2494"/>
          <ac:picMkLst>
            <pc:docMk/>
            <pc:sldMk cId="709144380" sldId="1944"/>
            <ac:picMk id="16" creationId="{F41B6C77-4801-A729-DD52-FB5BC0E2F493}"/>
          </ac:picMkLst>
        </pc:picChg>
        <pc:picChg chg="mod">
          <ac:chgData name="Long, Weitong" userId="c6662185-7318-410f-97e5-d6e77f6614a1" providerId="ADAL" clId="{E45075A1-C0D5-415F-8CBE-E5D88B7E145E}" dt="2024-03-07T12:58:16.558" v="2494"/>
          <ac:picMkLst>
            <pc:docMk/>
            <pc:sldMk cId="709144380" sldId="1944"/>
            <ac:picMk id="23" creationId="{7C86433A-4C57-6108-8015-81AAF0C575B2}"/>
          </ac:picMkLst>
        </pc:picChg>
        <pc:picChg chg="mod">
          <ac:chgData name="Long, Weitong" userId="c6662185-7318-410f-97e5-d6e77f6614a1" providerId="ADAL" clId="{E45075A1-C0D5-415F-8CBE-E5D88B7E145E}" dt="2024-03-07T12:58:16.558" v="2494"/>
          <ac:picMkLst>
            <pc:docMk/>
            <pc:sldMk cId="709144380" sldId="1944"/>
            <ac:picMk id="31" creationId="{BAD8503D-A2E7-FE80-7D48-EFDE3D40ABF9}"/>
          </ac:picMkLst>
        </pc:picChg>
        <pc:picChg chg="mod">
          <ac:chgData name="Long, Weitong" userId="c6662185-7318-410f-97e5-d6e77f6614a1" providerId="ADAL" clId="{E45075A1-C0D5-415F-8CBE-E5D88B7E145E}" dt="2024-03-07T12:58:16.558" v="2494"/>
          <ac:picMkLst>
            <pc:docMk/>
            <pc:sldMk cId="709144380" sldId="1944"/>
            <ac:picMk id="32" creationId="{65822C5F-F804-7BF7-46CA-ADBC0E437FF8}"/>
          </ac:picMkLst>
        </pc:picChg>
        <pc:picChg chg="mod">
          <ac:chgData name="Long, Weitong" userId="c6662185-7318-410f-97e5-d6e77f6614a1" providerId="ADAL" clId="{E45075A1-C0D5-415F-8CBE-E5D88B7E145E}" dt="2024-03-07T12:58:16.558" v="2494"/>
          <ac:picMkLst>
            <pc:docMk/>
            <pc:sldMk cId="709144380" sldId="1944"/>
            <ac:picMk id="33" creationId="{1E1630CD-BA07-5655-FB9C-3D069CA9CDBD}"/>
          </ac:picMkLst>
        </pc:picChg>
        <pc:cxnChg chg="add mod">
          <ac:chgData name="Long, Weitong" userId="c6662185-7318-410f-97e5-d6e77f6614a1" providerId="ADAL" clId="{E45075A1-C0D5-415F-8CBE-E5D88B7E145E}" dt="2024-03-07T12:58:19.585" v="2495" actId="164"/>
          <ac:cxnSpMkLst>
            <pc:docMk/>
            <pc:sldMk cId="709144380" sldId="1944"/>
            <ac:cxnSpMk id="7" creationId="{3EC7B0F8-EC64-B0CE-43AC-0191BF16C34C}"/>
          </ac:cxnSpMkLst>
        </pc:cxnChg>
        <pc:cxnChg chg="mod">
          <ac:chgData name="Long, Weitong" userId="c6662185-7318-410f-97e5-d6e77f6614a1" providerId="ADAL" clId="{E45075A1-C0D5-415F-8CBE-E5D88B7E145E}" dt="2024-03-07T12:58:16.558" v="2494"/>
          <ac:cxnSpMkLst>
            <pc:docMk/>
            <pc:sldMk cId="709144380" sldId="1944"/>
            <ac:cxnSpMk id="12" creationId="{2CB6E454-5956-706D-1BE6-3E8E7B949474}"/>
          </ac:cxnSpMkLst>
        </pc:cxnChg>
        <pc:cxnChg chg="mod">
          <ac:chgData name="Long, Weitong" userId="c6662185-7318-410f-97e5-d6e77f6614a1" providerId="ADAL" clId="{E45075A1-C0D5-415F-8CBE-E5D88B7E145E}" dt="2024-03-07T12:58:16.558" v="2494"/>
          <ac:cxnSpMkLst>
            <pc:docMk/>
            <pc:sldMk cId="709144380" sldId="1944"/>
            <ac:cxnSpMk id="17" creationId="{0F1C5E86-B9C4-3001-32A3-A032F2712CF0}"/>
          </ac:cxnSpMkLst>
        </pc:cxnChg>
        <pc:cxnChg chg="mod">
          <ac:chgData name="Long, Weitong" userId="c6662185-7318-410f-97e5-d6e77f6614a1" providerId="ADAL" clId="{E45075A1-C0D5-415F-8CBE-E5D88B7E145E}" dt="2024-03-07T12:58:16.558" v="2494"/>
          <ac:cxnSpMkLst>
            <pc:docMk/>
            <pc:sldMk cId="709144380" sldId="1944"/>
            <ac:cxnSpMk id="18" creationId="{5D238C15-78D9-6DF3-8DDD-80091674C420}"/>
          </ac:cxnSpMkLst>
        </pc:cxnChg>
        <pc:cxnChg chg="mod">
          <ac:chgData name="Long, Weitong" userId="c6662185-7318-410f-97e5-d6e77f6614a1" providerId="ADAL" clId="{E45075A1-C0D5-415F-8CBE-E5D88B7E145E}" dt="2024-03-07T12:58:16.558" v="2494"/>
          <ac:cxnSpMkLst>
            <pc:docMk/>
            <pc:sldMk cId="709144380" sldId="1944"/>
            <ac:cxnSpMk id="21" creationId="{DC6168DF-416D-9E06-794A-5D01E66A6594}"/>
          </ac:cxnSpMkLst>
        </pc:cxnChg>
        <pc:cxnChg chg="mod">
          <ac:chgData name="Long, Weitong" userId="c6662185-7318-410f-97e5-d6e77f6614a1" providerId="ADAL" clId="{E45075A1-C0D5-415F-8CBE-E5D88B7E145E}" dt="2024-03-07T12:58:16.558" v="2494"/>
          <ac:cxnSpMkLst>
            <pc:docMk/>
            <pc:sldMk cId="709144380" sldId="1944"/>
            <ac:cxnSpMk id="25" creationId="{34BCEB0D-C229-842E-9B49-D323B0E1F443}"/>
          </ac:cxnSpMkLst>
        </pc:cxnChg>
        <pc:cxnChg chg="mod">
          <ac:chgData name="Long, Weitong" userId="c6662185-7318-410f-97e5-d6e77f6614a1" providerId="ADAL" clId="{E45075A1-C0D5-415F-8CBE-E5D88B7E145E}" dt="2024-03-07T12:58:16.558" v="2494"/>
          <ac:cxnSpMkLst>
            <pc:docMk/>
            <pc:sldMk cId="709144380" sldId="1944"/>
            <ac:cxnSpMk id="34" creationId="{F869490B-E9CC-3C6A-6AB5-D06C28CFE890}"/>
          </ac:cxnSpMkLst>
        </pc:cxnChg>
        <pc:cxnChg chg="mod">
          <ac:chgData name="Long, Weitong" userId="c6662185-7318-410f-97e5-d6e77f6614a1" providerId="ADAL" clId="{E45075A1-C0D5-415F-8CBE-E5D88B7E145E}" dt="2024-03-07T12:58:16.558" v="2494"/>
          <ac:cxnSpMkLst>
            <pc:docMk/>
            <pc:sldMk cId="709144380" sldId="1944"/>
            <ac:cxnSpMk id="35" creationId="{6B535100-967E-A83E-69E6-F514D1E2B402}"/>
          </ac:cxnSpMkLst>
        </pc:cxnChg>
        <pc:cxnChg chg="mod">
          <ac:chgData name="Long, Weitong" userId="c6662185-7318-410f-97e5-d6e77f6614a1" providerId="ADAL" clId="{E45075A1-C0D5-415F-8CBE-E5D88B7E145E}" dt="2024-03-07T12:58:16.558" v="2494"/>
          <ac:cxnSpMkLst>
            <pc:docMk/>
            <pc:sldMk cId="709144380" sldId="1944"/>
            <ac:cxnSpMk id="37" creationId="{6227EAF1-8DDD-D87A-BD20-AA7C06BA2CA5}"/>
          </ac:cxnSpMkLst>
        </pc:cxnChg>
      </pc:sldChg>
      <pc:sldChg chg="modSp new del mod">
        <pc:chgData name="Long, Weitong" userId="c6662185-7318-410f-97e5-d6e77f6614a1" providerId="ADAL" clId="{E45075A1-C0D5-415F-8CBE-E5D88B7E145E}" dt="2024-03-07T13:00:55.432" v="2542" actId="47"/>
        <pc:sldMkLst>
          <pc:docMk/>
          <pc:sldMk cId="3802148648" sldId="1945"/>
        </pc:sldMkLst>
        <pc:spChg chg="mod">
          <ac:chgData name="Long, Weitong" userId="c6662185-7318-410f-97e5-d6e77f6614a1" providerId="ADAL" clId="{E45075A1-C0D5-415F-8CBE-E5D88B7E145E}" dt="2024-03-07T12:54:36.329" v="2438" actId="20577"/>
          <ac:spMkLst>
            <pc:docMk/>
            <pc:sldMk cId="3802148648" sldId="1945"/>
            <ac:spMk id="3" creationId="{CFFE7EFD-255C-0320-6854-E3E7B5E7C7E1}"/>
          </ac:spMkLst>
        </pc:spChg>
      </pc:sldChg>
      <pc:sldChg chg="modSp new mod">
        <pc:chgData name="Long, Weitong" userId="c6662185-7318-410f-97e5-d6e77f6614a1" providerId="ADAL" clId="{E45075A1-C0D5-415F-8CBE-E5D88B7E145E}" dt="2024-03-07T13:14:12.338" v="2755" actId="20577"/>
        <pc:sldMkLst>
          <pc:docMk/>
          <pc:sldMk cId="1862789557" sldId="1946"/>
        </pc:sldMkLst>
        <pc:spChg chg="mod">
          <ac:chgData name="Long, Weitong" userId="c6662185-7318-410f-97e5-d6e77f6614a1" providerId="ADAL" clId="{E45075A1-C0D5-415F-8CBE-E5D88B7E145E}" dt="2024-03-07T13:08:59.326" v="2703" actId="14100"/>
          <ac:spMkLst>
            <pc:docMk/>
            <pc:sldMk cId="1862789557" sldId="1946"/>
            <ac:spMk id="2" creationId="{7E814630-5EA2-E093-851D-771DB08F5AC5}"/>
          </ac:spMkLst>
        </pc:spChg>
        <pc:spChg chg="mod">
          <ac:chgData name="Long, Weitong" userId="c6662185-7318-410f-97e5-d6e77f6614a1" providerId="ADAL" clId="{E45075A1-C0D5-415F-8CBE-E5D88B7E145E}" dt="2024-03-07T13:14:12.338" v="2755" actId="20577"/>
          <ac:spMkLst>
            <pc:docMk/>
            <pc:sldMk cId="1862789557" sldId="1946"/>
            <ac:spMk id="3" creationId="{708FEF86-2216-0C3C-6E61-B57824001D51}"/>
          </ac:spMkLst>
        </pc:spChg>
      </pc:sldChg>
      <pc:sldChg chg="addSp delSp modSp add mod">
        <pc:chgData name="Long, Weitong" userId="c6662185-7318-410f-97e5-d6e77f6614a1" providerId="ADAL" clId="{E45075A1-C0D5-415F-8CBE-E5D88B7E145E}" dt="2024-03-07T13:16:26.501" v="2780" actId="20577"/>
        <pc:sldMkLst>
          <pc:docMk/>
          <pc:sldMk cId="1674906833" sldId="1947"/>
        </pc:sldMkLst>
        <pc:spChg chg="mod">
          <ac:chgData name="Long, Weitong" userId="c6662185-7318-410f-97e5-d6e77f6614a1" providerId="ADAL" clId="{E45075A1-C0D5-415F-8CBE-E5D88B7E145E}" dt="2024-03-07T13:14:15.701" v="2757" actId="20577"/>
          <ac:spMkLst>
            <pc:docMk/>
            <pc:sldMk cId="1674906833" sldId="1947"/>
            <ac:spMk id="3" creationId="{37035248-F8D6-F231-8609-D7AA5021B1C8}"/>
          </ac:spMkLst>
        </pc:spChg>
        <pc:grpChg chg="del">
          <ac:chgData name="Long, Weitong" userId="c6662185-7318-410f-97e5-d6e77f6614a1" providerId="ADAL" clId="{E45075A1-C0D5-415F-8CBE-E5D88B7E145E}" dt="2024-03-07T13:01:03.578" v="2545" actId="478"/>
          <ac:grpSpMkLst>
            <pc:docMk/>
            <pc:sldMk cId="1674906833" sldId="1947"/>
            <ac:grpSpMk id="44" creationId="{079F5325-71B5-F80E-BF5A-94786344B3D0}"/>
          </ac:grpSpMkLst>
        </pc:grpChg>
        <pc:graphicFrameChg chg="add mod modGraphic">
          <ac:chgData name="Long, Weitong" userId="c6662185-7318-410f-97e5-d6e77f6614a1" providerId="ADAL" clId="{E45075A1-C0D5-415F-8CBE-E5D88B7E145E}" dt="2024-03-07T13:16:26.501" v="2780" actId="20577"/>
          <ac:graphicFrameMkLst>
            <pc:docMk/>
            <pc:sldMk cId="1674906833" sldId="1947"/>
            <ac:graphicFrameMk id="2" creationId="{A8646392-9B44-C325-2934-D42AB98ABF2F}"/>
          </ac:graphicFrameMkLst>
        </pc:graphicFrameChg>
        <pc:cxnChg chg="mod">
          <ac:chgData name="Long, Weitong" userId="c6662185-7318-410f-97e5-d6e77f6614a1" providerId="ADAL" clId="{E45075A1-C0D5-415F-8CBE-E5D88B7E145E}" dt="2024-03-07T13:01:03.578" v="2545" actId="478"/>
          <ac:cxnSpMkLst>
            <pc:docMk/>
            <pc:sldMk cId="1674906833" sldId="1947"/>
            <ac:cxnSpMk id="7" creationId="{3EC7B0F8-EC64-B0CE-43AC-0191BF16C34C}"/>
          </ac:cxnSpMkLst>
        </pc:cxnChg>
        <pc:cxnChg chg="mod">
          <ac:chgData name="Long, Weitong" userId="c6662185-7318-410f-97e5-d6e77f6614a1" providerId="ADAL" clId="{E45075A1-C0D5-415F-8CBE-E5D88B7E145E}" dt="2024-03-07T13:01:03.578" v="2545" actId="478"/>
          <ac:cxnSpMkLst>
            <pc:docMk/>
            <pc:sldMk cId="1674906833" sldId="1947"/>
            <ac:cxnSpMk id="12" creationId="{2CB6E454-5956-706D-1BE6-3E8E7B949474}"/>
          </ac:cxnSpMkLst>
        </pc:cxnChg>
        <pc:cxnChg chg="mod">
          <ac:chgData name="Long, Weitong" userId="c6662185-7318-410f-97e5-d6e77f6614a1" providerId="ADAL" clId="{E45075A1-C0D5-415F-8CBE-E5D88B7E145E}" dt="2024-03-07T13:01:03.578" v="2545" actId="478"/>
          <ac:cxnSpMkLst>
            <pc:docMk/>
            <pc:sldMk cId="1674906833" sldId="1947"/>
            <ac:cxnSpMk id="21" creationId="{DC6168DF-416D-9E06-794A-5D01E66A6594}"/>
          </ac:cxnSpMkLst>
        </pc:cxnChg>
        <pc:cxnChg chg="mod">
          <ac:chgData name="Long, Weitong" userId="c6662185-7318-410f-97e5-d6e77f6614a1" providerId="ADAL" clId="{E45075A1-C0D5-415F-8CBE-E5D88B7E145E}" dt="2024-03-07T13:01:03.578" v="2545" actId="478"/>
          <ac:cxnSpMkLst>
            <pc:docMk/>
            <pc:sldMk cId="1674906833" sldId="1947"/>
            <ac:cxnSpMk id="25" creationId="{34BCEB0D-C229-842E-9B49-D323B0E1F443}"/>
          </ac:cxnSpMkLst>
        </pc:cxnChg>
        <pc:cxnChg chg="mod">
          <ac:chgData name="Long, Weitong" userId="c6662185-7318-410f-97e5-d6e77f6614a1" providerId="ADAL" clId="{E45075A1-C0D5-415F-8CBE-E5D88B7E145E}" dt="2024-03-07T13:01:03.578" v="2545" actId="478"/>
          <ac:cxnSpMkLst>
            <pc:docMk/>
            <pc:sldMk cId="1674906833" sldId="1947"/>
            <ac:cxnSpMk id="37" creationId="{6227EAF1-8DDD-D87A-BD20-AA7C06BA2CA5}"/>
          </ac:cxnSpMkLst>
        </pc:cxnChg>
      </pc:sldChg>
      <pc:sldChg chg="modSp add mod">
        <pc:chgData name="Long, Weitong" userId="c6662185-7318-410f-97e5-d6e77f6614a1" providerId="ADAL" clId="{E45075A1-C0D5-415F-8CBE-E5D88B7E145E}" dt="2024-03-07T13:14:19.218" v="2759" actId="20577"/>
        <pc:sldMkLst>
          <pc:docMk/>
          <pc:sldMk cId="2140639577" sldId="1948"/>
        </pc:sldMkLst>
        <pc:spChg chg="mod">
          <ac:chgData name="Long, Weitong" userId="c6662185-7318-410f-97e5-d6e77f6614a1" providerId="ADAL" clId="{E45075A1-C0D5-415F-8CBE-E5D88B7E145E}" dt="2024-03-07T13:05:22.650" v="2638" actId="20577"/>
          <ac:spMkLst>
            <pc:docMk/>
            <pc:sldMk cId="2140639577" sldId="1948"/>
            <ac:spMk id="2" creationId="{7E814630-5EA2-E093-851D-771DB08F5AC5}"/>
          </ac:spMkLst>
        </pc:spChg>
        <pc:spChg chg="mod">
          <ac:chgData name="Long, Weitong" userId="c6662185-7318-410f-97e5-d6e77f6614a1" providerId="ADAL" clId="{E45075A1-C0D5-415F-8CBE-E5D88B7E145E}" dt="2024-03-07T13:14:19.218" v="2759" actId="20577"/>
          <ac:spMkLst>
            <pc:docMk/>
            <pc:sldMk cId="2140639577" sldId="1948"/>
            <ac:spMk id="3" creationId="{708FEF86-2216-0C3C-6E61-B57824001D51}"/>
          </ac:spMkLst>
        </pc:spChg>
      </pc:sldChg>
      <pc:sldChg chg="add">
        <pc:chgData name="Long, Weitong" userId="c6662185-7318-410f-97e5-d6e77f6614a1" providerId="ADAL" clId="{E45075A1-C0D5-415F-8CBE-E5D88B7E145E}" dt="2024-03-19T17:22:13.586" v="2962"/>
        <pc:sldMkLst>
          <pc:docMk/>
          <pc:sldMk cId="395736856" sldId="1957"/>
        </pc:sldMkLst>
      </pc:sldChg>
    </pc:docChg>
  </pc:docChgLst>
  <pc:docChgLst>
    <pc:chgData name="Long, Weitong" userId="c6662185-7318-410f-97e5-d6e77f6614a1" providerId="ADAL" clId="{15474272-8A02-4593-8271-6F9376D8B570}"/>
    <pc:docChg chg="undo redo custSel addSld delSld modSld">
      <pc:chgData name="Long, Weitong" userId="c6662185-7318-410f-97e5-d6e77f6614a1" providerId="ADAL" clId="{15474272-8A02-4593-8271-6F9376D8B570}" dt="2024-06-17T16:07:18.297" v="1221" actId="20577"/>
      <pc:docMkLst>
        <pc:docMk/>
      </pc:docMkLst>
      <pc:sldChg chg="del">
        <pc:chgData name="Long, Weitong" userId="c6662185-7318-410f-97e5-d6e77f6614a1" providerId="ADAL" clId="{15474272-8A02-4593-8271-6F9376D8B570}" dt="2024-06-12T08:28:32.999" v="4" actId="47"/>
        <pc:sldMkLst>
          <pc:docMk/>
          <pc:sldMk cId="2171907705" sldId="269"/>
        </pc:sldMkLst>
      </pc:sldChg>
      <pc:sldChg chg="modSp mod">
        <pc:chgData name="Long, Weitong" userId="c6662185-7318-410f-97e5-d6e77f6614a1" providerId="ADAL" clId="{15474272-8A02-4593-8271-6F9376D8B570}" dt="2024-06-12T08:59:13.662" v="137" actId="1440"/>
        <pc:sldMkLst>
          <pc:docMk/>
          <pc:sldMk cId="1934004819" sldId="273"/>
        </pc:sldMkLst>
        <pc:picChg chg="mod">
          <ac:chgData name="Long, Weitong" userId="c6662185-7318-410f-97e5-d6e77f6614a1" providerId="ADAL" clId="{15474272-8A02-4593-8271-6F9376D8B570}" dt="2024-06-12T08:59:13.662" v="137" actId="1440"/>
          <ac:picMkLst>
            <pc:docMk/>
            <pc:sldMk cId="1934004819" sldId="273"/>
            <ac:picMk id="5" creationId="{6E66DABD-E6A2-F3C1-D0CE-37690D59E862}"/>
          </ac:picMkLst>
        </pc:picChg>
      </pc:sldChg>
      <pc:sldChg chg="addSp delSp modSp add mod">
        <pc:chgData name="Long, Weitong" userId="c6662185-7318-410f-97e5-d6e77f6614a1" providerId="ADAL" clId="{15474272-8A02-4593-8271-6F9376D8B570}" dt="2024-06-12T09:45:55.229" v="354" actId="20577"/>
        <pc:sldMkLst>
          <pc:docMk/>
          <pc:sldMk cId="3404620903" sldId="384"/>
        </pc:sldMkLst>
        <pc:spChg chg="add mod">
          <ac:chgData name="Long, Weitong" userId="c6662185-7318-410f-97e5-d6e77f6614a1" providerId="ADAL" clId="{15474272-8A02-4593-8271-6F9376D8B570}" dt="2024-06-12T09:13:29.793" v="255" actId="113"/>
          <ac:spMkLst>
            <pc:docMk/>
            <pc:sldMk cId="3404620903" sldId="384"/>
            <ac:spMk id="2" creationId="{EC3D7268-9E1E-2E2B-44E8-FA3E45FB3B69}"/>
          </ac:spMkLst>
        </pc:spChg>
        <pc:spChg chg="mod">
          <ac:chgData name="Long, Weitong" userId="c6662185-7318-410f-97e5-d6e77f6614a1" providerId="ADAL" clId="{15474272-8A02-4593-8271-6F9376D8B570}" dt="2024-06-12T09:45:55.229" v="354" actId="20577"/>
          <ac:spMkLst>
            <pc:docMk/>
            <pc:sldMk cId="3404620903" sldId="384"/>
            <ac:spMk id="3" creationId="{FC710B8E-995B-B463-49EC-5CC43921C34A}"/>
          </ac:spMkLst>
        </pc:spChg>
        <pc:spChg chg="add mod">
          <ac:chgData name="Long, Weitong" userId="c6662185-7318-410f-97e5-d6e77f6614a1" providerId="ADAL" clId="{15474272-8A02-4593-8271-6F9376D8B570}" dt="2024-06-12T09:13:49.326" v="267" actId="1076"/>
          <ac:spMkLst>
            <pc:docMk/>
            <pc:sldMk cId="3404620903" sldId="384"/>
            <ac:spMk id="5" creationId="{EFD325C2-9F60-13E9-DEF1-7F1472297C2C}"/>
          </ac:spMkLst>
        </pc:spChg>
        <pc:spChg chg="add mod">
          <ac:chgData name="Long, Weitong" userId="c6662185-7318-410f-97e5-d6e77f6614a1" providerId="ADAL" clId="{15474272-8A02-4593-8271-6F9376D8B570}" dt="2024-06-12T09:18:11.643" v="324" actId="1076"/>
          <ac:spMkLst>
            <pc:docMk/>
            <pc:sldMk cId="3404620903" sldId="384"/>
            <ac:spMk id="17" creationId="{7D50A295-0C23-943A-673B-4BF82F13FE44}"/>
          </ac:spMkLst>
        </pc:spChg>
        <pc:spChg chg="add mod">
          <ac:chgData name="Long, Weitong" userId="c6662185-7318-410f-97e5-d6e77f6614a1" providerId="ADAL" clId="{15474272-8A02-4593-8271-6F9376D8B570}" dt="2024-06-12T09:18:49.940" v="351" actId="1076"/>
          <ac:spMkLst>
            <pc:docMk/>
            <pc:sldMk cId="3404620903" sldId="384"/>
            <ac:spMk id="18" creationId="{936C2464-C720-3AF3-A0D2-DA1C65999642}"/>
          </ac:spMkLst>
        </pc:spChg>
        <pc:spChg chg="mod">
          <ac:chgData name="Long, Weitong" userId="c6662185-7318-410f-97e5-d6e77f6614a1" providerId="ADAL" clId="{15474272-8A02-4593-8271-6F9376D8B570}" dt="2024-06-12T09:11:54.115" v="182" actId="165"/>
          <ac:spMkLst>
            <pc:docMk/>
            <pc:sldMk cId="3404620903" sldId="384"/>
            <ac:spMk id="34" creationId="{63A89C41-7482-E18D-1FE6-B93B88407B2E}"/>
          </ac:spMkLst>
        </pc:spChg>
        <pc:spChg chg="mod">
          <ac:chgData name="Long, Weitong" userId="c6662185-7318-410f-97e5-d6e77f6614a1" providerId="ADAL" clId="{15474272-8A02-4593-8271-6F9376D8B570}" dt="2024-06-12T09:11:54.115" v="182" actId="165"/>
          <ac:spMkLst>
            <pc:docMk/>
            <pc:sldMk cId="3404620903" sldId="384"/>
            <ac:spMk id="35" creationId="{DB1C3200-0714-215C-4216-2C52B3A0C768}"/>
          </ac:spMkLst>
        </pc:spChg>
        <pc:spChg chg="mod">
          <ac:chgData name="Long, Weitong" userId="c6662185-7318-410f-97e5-d6e77f6614a1" providerId="ADAL" clId="{15474272-8A02-4593-8271-6F9376D8B570}" dt="2024-06-12T09:11:54.115" v="182" actId="165"/>
          <ac:spMkLst>
            <pc:docMk/>
            <pc:sldMk cId="3404620903" sldId="384"/>
            <ac:spMk id="36" creationId="{930D267E-0CF7-DDE2-0A74-18CF9CB038CE}"/>
          </ac:spMkLst>
        </pc:spChg>
        <pc:spChg chg="mod">
          <ac:chgData name="Long, Weitong" userId="c6662185-7318-410f-97e5-d6e77f6614a1" providerId="ADAL" clId="{15474272-8A02-4593-8271-6F9376D8B570}" dt="2024-06-12T09:11:59.195" v="183" actId="165"/>
          <ac:spMkLst>
            <pc:docMk/>
            <pc:sldMk cId="3404620903" sldId="384"/>
            <ac:spMk id="37" creationId="{7B5F847C-971E-E99A-3966-1C135EC8631B}"/>
          </ac:spMkLst>
        </pc:spChg>
        <pc:spChg chg="mod">
          <ac:chgData name="Long, Weitong" userId="c6662185-7318-410f-97e5-d6e77f6614a1" providerId="ADAL" clId="{15474272-8A02-4593-8271-6F9376D8B570}" dt="2024-06-12T09:11:59.195" v="183" actId="165"/>
          <ac:spMkLst>
            <pc:docMk/>
            <pc:sldMk cId="3404620903" sldId="384"/>
            <ac:spMk id="38" creationId="{1BB67FB1-7507-6747-BD51-65426321F879}"/>
          </ac:spMkLst>
        </pc:spChg>
        <pc:spChg chg="mod">
          <ac:chgData name="Long, Weitong" userId="c6662185-7318-410f-97e5-d6e77f6614a1" providerId="ADAL" clId="{15474272-8A02-4593-8271-6F9376D8B570}" dt="2024-06-12T09:11:59.195" v="183" actId="165"/>
          <ac:spMkLst>
            <pc:docMk/>
            <pc:sldMk cId="3404620903" sldId="384"/>
            <ac:spMk id="39" creationId="{528AE385-29D6-0221-8EE1-754E7F4BDCF5}"/>
          </ac:spMkLst>
        </pc:spChg>
        <pc:spChg chg="mod">
          <ac:chgData name="Long, Weitong" userId="c6662185-7318-410f-97e5-d6e77f6614a1" providerId="ADAL" clId="{15474272-8A02-4593-8271-6F9376D8B570}" dt="2024-06-12T09:11:54.115" v="182" actId="165"/>
          <ac:spMkLst>
            <pc:docMk/>
            <pc:sldMk cId="3404620903" sldId="384"/>
            <ac:spMk id="42" creationId="{7B876527-692A-3CCB-2C81-A16508E2168D}"/>
          </ac:spMkLst>
        </pc:spChg>
        <pc:spChg chg="mod">
          <ac:chgData name="Long, Weitong" userId="c6662185-7318-410f-97e5-d6e77f6614a1" providerId="ADAL" clId="{15474272-8A02-4593-8271-6F9376D8B570}" dt="2024-06-12T09:11:54.115" v="182" actId="165"/>
          <ac:spMkLst>
            <pc:docMk/>
            <pc:sldMk cId="3404620903" sldId="384"/>
            <ac:spMk id="43" creationId="{005149AF-2446-07CE-0B84-4552AF033577}"/>
          </ac:spMkLst>
        </pc:spChg>
        <pc:spChg chg="mod">
          <ac:chgData name="Long, Weitong" userId="c6662185-7318-410f-97e5-d6e77f6614a1" providerId="ADAL" clId="{15474272-8A02-4593-8271-6F9376D8B570}" dt="2024-06-12T09:11:59.195" v="183" actId="165"/>
          <ac:spMkLst>
            <pc:docMk/>
            <pc:sldMk cId="3404620903" sldId="384"/>
            <ac:spMk id="44" creationId="{4FA2E43B-0EF0-61F4-71C4-734B296F3452}"/>
          </ac:spMkLst>
        </pc:spChg>
        <pc:grpChg chg="add mod">
          <ac:chgData name="Long, Weitong" userId="c6662185-7318-410f-97e5-d6e77f6614a1" providerId="ADAL" clId="{15474272-8A02-4593-8271-6F9376D8B570}" dt="2024-06-12T09:18:46.241" v="350" actId="1076"/>
          <ac:grpSpMkLst>
            <pc:docMk/>
            <pc:sldMk cId="3404620903" sldId="384"/>
            <ac:grpSpMk id="15" creationId="{6DF9C65B-568F-582A-4B14-A6AA116658FA}"/>
          </ac:grpSpMkLst>
        </pc:grpChg>
        <pc:grpChg chg="mod topLvl">
          <ac:chgData name="Long, Weitong" userId="c6662185-7318-410f-97e5-d6e77f6614a1" providerId="ADAL" clId="{15474272-8A02-4593-8271-6F9376D8B570}" dt="2024-06-12T09:15:21.826" v="268" actId="1076"/>
          <ac:grpSpMkLst>
            <pc:docMk/>
            <pc:sldMk cId="3404620903" sldId="384"/>
            <ac:grpSpMk id="40" creationId="{E977317C-34CC-B881-2F82-C1DE466AC75A}"/>
          </ac:grpSpMkLst>
        </pc:grpChg>
        <pc:grpChg chg="mod topLvl">
          <ac:chgData name="Long, Weitong" userId="c6662185-7318-410f-97e5-d6e77f6614a1" providerId="ADAL" clId="{15474272-8A02-4593-8271-6F9376D8B570}" dt="2024-06-12T09:15:21.826" v="268" actId="1076"/>
          <ac:grpSpMkLst>
            <pc:docMk/>
            <pc:sldMk cId="3404620903" sldId="384"/>
            <ac:grpSpMk id="41" creationId="{FDD5CB57-A143-141E-8BAC-4A79A1496947}"/>
          </ac:grpSpMkLst>
        </pc:grpChg>
        <pc:grpChg chg="del mod topLvl">
          <ac:chgData name="Long, Weitong" userId="c6662185-7318-410f-97e5-d6e77f6614a1" providerId="ADAL" clId="{15474272-8A02-4593-8271-6F9376D8B570}" dt="2024-06-12T09:12:07.293" v="188" actId="478"/>
          <ac:grpSpMkLst>
            <pc:docMk/>
            <pc:sldMk cId="3404620903" sldId="384"/>
            <ac:grpSpMk id="46" creationId="{10C144B8-C151-DC48-C29C-B36B109C6B59}"/>
          </ac:grpSpMkLst>
        </pc:grpChg>
        <pc:grpChg chg="del">
          <ac:chgData name="Long, Weitong" userId="c6662185-7318-410f-97e5-d6e77f6614a1" providerId="ADAL" clId="{15474272-8A02-4593-8271-6F9376D8B570}" dt="2024-06-12T09:11:54.115" v="182" actId="165"/>
          <ac:grpSpMkLst>
            <pc:docMk/>
            <pc:sldMk cId="3404620903" sldId="384"/>
            <ac:grpSpMk id="93" creationId="{A29A9B58-128D-5269-8A58-7497415CA0B1}"/>
          </ac:grpSpMkLst>
        </pc:grpChg>
        <pc:grpChg chg="del mod topLvl">
          <ac:chgData name="Long, Weitong" userId="c6662185-7318-410f-97e5-d6e77f6614a1" providerId="ADAL" clId="{15474272-8A02-4593-8271-6F9376D8B570}" dt="2024-06-12T09:12:03.160" v="184" actId="478"/>
          <ac:grpSpMkLst>
            <pc:docMk/>
            <pc:sldMk cId="3404620903" sldId="384"/>
            <ac:grpSpMk id="107" creationId="{139E3312-4ECD-1363-03E4-8988478D33C7}"/>
          </ac:grpSpMkLst>
        </pc:grpChg>
        <pc:grpChg chg="del">
          <ac:chgData name="Long, Weitong" userId="c6662185-7318-410f-97e5-d6e77f6614a1" providerId="ADAL" clId="{15474272-8A02-4593-8271-6F9376D8B570}" dt="2024-06-12T09:11:59.195" v="183" actId="165"/>
          <ac:grpSpMkLst>
            <pc:docMk/>
            <pc:sldMk cId="3404620903" sldId="384"/>
            <ac:grpSpMk id="109" creationId="{6DB705BE-048E-1F10-BD66-BC355E298C22}"/>
          </ac:grpSpMkLst>
        </pc:grpChg>
        <pc:picChg chg="add mod modCrop">
          <ac:chgData name="Long, Weitong" userId="c6662185-7318-410f-97e5-d6e77f6614a1" providerId="ADAL" clId="{15474272-8A02-4593-8271-6F9376D8B570}" dt="2024-06-12T09:18:43.783" v="349" actId="1076"/>
          <ac:picMkLst>
            <pc:docMk/>
            <pc:sldMk cId="3404620903" sldId="384"/>
            <ac:picMk id="7" creationId="{E3BD80F0-35E2-6339-1AFA-404FE1527208}"/>
          </ac:picMkLst>
        </pc:picChg>
        <pc:picChg chg="add mod modCrop">
          <ac:chgData name="Long, Weitong" userId="c6662185-7318-410f-97e5-d6e77f6614a1" providerId="ADAL" clId="{15474272-8A02-4593-8271-6F9376D8B570}" dt="2024-06-12T09:17:02.342" v="304" actId="1076"/>
          <ac:picMkLst>
            <pc:docMk/>
            <pc:sldMk cId="3404620903" sldId="384"/>
            <ac:picMk id="9" creationId="{A54BDF06-FF20-B34C-262A-69EB39839BBB}"/>
          </ac:picMkLst>
        </pc:picChg>
        <pc:picChg chg="mod">
          <ac:chgData name="Long, Weitong" userId="c6662185-7318-410f-97e5-d6e77f6614a1" providerId="ADAL" clId="{15474272-8A02-4593-8271-6F9376D8B570}" dt="2024-06-12T09:11:54.115" v="182" actId="165"/>
          <ac:picMkLst>
            <pc:docMk/>
            <pc:sldMk cId="3404620903" sldId="384"/>
            <ac:picMk id="11" creationId="{6F3299FB-4B72-A5D2-2915-6E471ACA4FE6}"/>
          </ac:picMkLst>
        </pc:picChg>
        <pc:picChg chg="add mod modCrop">
          <ac:chgData name="Long, Weitong" userId="c6662185-7318-410f-97e5-d6e77f6614a1" providerId="ADAL" clId="{15474272-8A02-4593-8271-6F9376D8B570}" dt="2024-06-12T09:16:52.908" v="301" actId="164"/>
          <ac:picMkLst>
            <pc:docMk/>
            <pc:sldMk cId="3404620903" sldId="384"/>
            <ac:picMk id="12" creationId="{FC5BD0E6-85DE-5DC1-ADC4-6C94EB7CA14F}"/>
          </ac:picMkLst>
        </pc:picChg>
        <pc:picChg chg="mod">
          <ac:chgData name="Long, Weitong" userId="c6662185-7318-410f-97e5-d6e77f6614a1" providerId="ADAL" clId="{15474272-8A02-4593-8271-6F9376D8B570}" dt="2024-06-12T09:11:59.195" v="183" actId="165"/>
          <ac:picMkLst>
            <pc:docMk/>
            <pc:sldMk cId="3404620903" sldId="384"/>
            <ac:picMk id="13" creationId="{6AD74F85-C7DC-7F89-1951-8A990EADB3CF}"/>
          </ac:picMkLst>
        </pc:picChg>
        <pc:picChg chg="add mod modCrop">
          <ac:chgData name="Long, Weitong" userId="c6662185-7318-410f-97e5-d6e77f6614a1" providerId="ADAL" clId="{15474272-8A02-4593-8271-6F9376D8B570}" dt="2024-06-12T09:16:52.908" v="301" actId="164"/>
          <ac:picMkLst>
            <pc:docMk/>
            <pc:sldMk cId="3404620903" sldId="384"/>
            <ac:picMk id="14" creationId="{FE40AE7A-A9DB-5953-2A51-5BD4E8383205}"/>
          </ac:picMkLst>
        </pc:picChg>
        <pc:picChg chg="mod">
          <ac:chgData name="Long, Weitong" userId="c6662185-7318-410f-97e5-d6e77f6614a1" providerId="ADAL" clId="{15474272-8A02-4593-8271-6F9376D8B570}" dt="2024-06-12T09:11:54.115" v="182" actId="165"/>
          <ac:picMkLst>
            <pc:docMk/>
            <pc:sldMk cId="3404620903" sldId="384"/>
            <ac:picMk id="19" creationId="{04A477DE-8520-C87B-7616-DA2BCE937D63}"/>
          </ac:picMkLst>
        </pc:picChg>
        <pc:picChg chg="mod">
          <ac:chgData name="Long, Weitong" userId="c6662185-7318-410f-97e5-d6e77f6614a1" providerId="ADAL" clId="{15474272-8A02-4593-8271-6F9376D8B570}" dt="2024-06-12T09:11:54.115" v="182" actId="165"/>
          <ac:picMkLst>
            <pc:docMk/>
            <pc:sldMk cId="3404620903" sldId="384"/>
            <ac:picMk id="21" creationId="{9D1DDF31-36B2-F3B7-4E90-EF3B72700710}"/>
          </ac:picMkLst>
        </pc:picChg>
        <pc:picChg chg="mod">
          <ac:chgData name="Long, Weitong" userId="c6662185-7318-410f-97e5-d6e77f6614a1" providerId="ADAL" clId="{15474272-8A02-4593-8271-6F9376D8B570}" dt="2024-06-12T09:11:54.115" v="182" actId="165"/>
          <ac:picMkLst>
            <pc:docMk/>
            <pc:sldMk cId="3404620903" sldId="384"/>
            <ac:picMk id="23" creationId="{96D09013-FA94-8823-AE0A-486E5FA3D632}"/>
          </ac:picMkLst>
        </pc:picChg>
        <pc:picChg chg="mod">
          <ac:chgData name="Long, Weitong" userId="c6662185-7318-410f-97e5-d6e77f6614a1" providerId="ADAL" clId="{15474272-8A02-4593-8271-6F9376D8B570}" dt="2024-06-12T09:11:54.115" v="182" actId="165"/>
          <ac:picMkLst>
            <pc:docMk/>
            <pc:sldMk cId="3404620903" sldId="384"/>
            <ac:picMk id="25" creationId="{51CF1B04-5850-4A8D-8AAD-50BFDF33F0AA}"/>
          </ac:picMkLst>
        </pc:picChg>
        <pc:picChg chg="mod">
          <ac:chgData name="Long, Weitong" userId="c6662185-7318-410f-97e5-d6e77f6614a1" providerId="ADAL" clId="{15474272-8A02-4593-8271-6F9376D8B570}" dt="2024-06-12T09:11:59.195" v="183" actId="165"/>
          <ac:picMkLst>
            <pc:docMk/>
            <pc:sldMk cId="3404620903" sldId="384"/>
            <ac:picMk id="27" creationId="{B4CD74C2-89A8-7FB1-0F1B-2AD8335C87CF}"/>
          </ac:picMkLst>
        </pc:picChg>
        <pc:picChg chg="mod">
          <ac:chgData name="Long, Weitong" userId="c6662185-7318-410f-97e5-d6e77f6614a1" providerId="ADAL" clId="{15474272-8A02-4593-8271-6F9376D8B570}" dt="2024-06-12T09:11:59.195" v="183" actId="165"/>
          <ac:picMkLst>
            <pc:docMk/>
            <pc:sldMk cId="3404620903" sldId="384"/>
            <ac:picMk id="31" creationId="{C4C528CD-83EA-6F16-94C2-F7C7727ADCEC}"/>
          </ac:picMkLst>
        </pc:picChg>
        <pc:picChg chg="mod">
          <ac:chgData name="Long, Weitong" userId="c6662185-7318-410f-97e5-d6e77f6614a1" providerId="ADAL" clId="{15474272-8A02-4593-8271-6F9376D8B570}" dt="2024-06-12T09:11:59.195" v="183" actId="165"/>
          <ac:picMkLst>
            <pc:docMk/>
            <pc:sldMk cId="3404620903" sldId="384"/>
            <ac:picMk id="33" creationId="{1BF1DFED-3639-E13E-0C07-0A757DB5C91B}"/>
          </ac:picMkLst>
        </pc:picChg>
        <pc:cxnChg chg="del mod topLvl">
          <ac:chgData name="Long, Weitong" userId="c6662185-7318-410f-97e5-d6e77f6614a1" providerId="ADAL" clId="{15474272-8A02-4593-8271-6F9376D8B570}" dt="2024-06-12T09:12:12.153" v="194" actId="478"/>
          <ac:cxnSpMkLst>
            <pc:docMk/>
            <pc:sldMk cId="3404620903" sldId="384"/>
            <ac:cxnSpMk id="50" creationId="{62FA56A1-7432-3262-C8C0-0BC4756B3D09}"/>
          </ac:cxnSpMkLst>
        </pc:cxnChg>
        <pc:cxnChg chg="del mod topLvl">
          <ac:chgData name="Long, Weitong" userId="c6662185-7318-410f-97e5-d6e77f6614a1" providerId="ADAL" clId="{15474272-8A02-4593-8271-6F9376D8B570}" dt="2024-06-12T09:12:11.378" v="193" actId="478"/>
          <ac:cxnSpMkLst>
            <pc:docMk/>
            <pc:sldMk cId="3404620903" sldId="384"/>
            <ac:cxnSpMk id="51" creationId="{119CF979-3CCE-83B3-8BAC-50EF7EFED97F}"/>
          </ac:cxnSpMkLst>
        </pc:cxnChg>
        <pc:cxnChg chg="del mod topLvl">
          <ac:chgData name="Long, Weitong" userId="c6662185-7318-410f-97e5-d6e77f6614a1" providerId="ADAL" clId="{15474272-8A02-4593-8271-6F9376D8B570}" dt="2024-06-12T09:12:10.589" v="192" actId="478"/>
          <ac:cxnSpMkLst>
            <pc:docMk/>
            <pc:sldMk cId="3404620903" sldId="384"/>
            <ac:cxnSpMk id="55" creationId="{299AEC64-D2D6-2D7B-FEEA-E22218F1FAD6}"/>
          </ac:cxnSpMkLst>
        </pc:cxnChg>
        <pc:cxnChg chg="del mod topLvl">
          <ac:chgData name="Long, Weitong" userId="c6662185-7318-410f-97e5-d6e77f6614a1" providerId="ADAL" clId="{15474272-8A02-4593-8271-6F9376D8B570}" dt="2024-06-12T09:12:05.797" v="187" actId="478"/>
          <ac:cxnSpMkLst>
            <pc:docMk/>
            <pc:sldMk cId="3404620903" sldId="384"/>
            <ac:cxnSpMk id="58" creationId="{55870F1E-B8F0-5F3C-4AED-2E1EFA4ECCE6}"/>
          </ac:cxnSpMkLst>
        </pc:cxnChg>
        <pc:cxnChg chg="del mod topLvl">
          <ac:chgData name="Long, Weitong" userId="c6662185-7318-410f-97e5-d6e77f6614a1" providerId="ADAL" clId="{15474272-8A02-4593-8271-6F9376D8B570}" dt="2024-06-12T09:12:05.016" v="186" actId="478"/>
          <ac:cxnSpMkLst>
            <pc:docMk/>
            <pc:sldMk cId="3404620903" sldId="384"/>
            <ac:cxnSpMk id="59" creationId="{3D7E2C11-56B9-CA57-5E68-5BA65F910319}"/>
          </ac:cxnSpMkLst>
        </pc:cxnChg>
        <pc:cxnChg chg="del mod topLvl">
          <ac:chgData name="Long, Weitong" userId="c6662185-7318-410f-97e5-d6e77f6614a1" providerId="ADAL" clId="{15474272-8A02-4593-8271-6F9376D8B570}" dt="2024-06-12T09:12:04.297" v="185" actId="478"/>
          <ac:cxnSpMkLst>
            <pc:docMk/>
            <pc:sldMk cId="3404620903" sldId="384"/>
            <ac:cxnSpMk id="60" creationId="{CC09D065-69BC-3459-E962-13D5281B76C5}"/>
          </ac:cxnSpMkLst>
        </pc:cxnChg>
        <pc:cxnChg chg="del mod topLvl">
          <ac:chgData name="Long, Weitong" userId="c6662185-7318-410f-97e5-d6e77f6614a1" providerId="ADAL" clId="{15474272-8A02-4593-8271-6F9376D8B570}" dt="2024-06-12T09:12:08.956" v="190" actId="478"/>
          <ac:cxnSpMkLst>
            <pc:docMk/>
            <pc:sldMk cId="3404620903" sldId="384"/>
            <ac:cxnSpMk id="68" creationId="{EA37F11C-0E28-BC79-DF33-74102BF9D5BB}"/>
          </ac:cxnSpMkLst>
        </pc:cxnChg>
        <pc:cxnChg chg="del mod topLvl">
          <ac:chgData name="Long, Weitong" userId="c6662185-7318-410f-97e5-d6e77f6614a1" providerId="ADAL" clId="{15474272-8A02-4593-8271-6F9376D8B570}" dt="2024-06-12T09:12:08.283" v="189" actId="478"/>
          <ac:cxnSpMkLst>
            <pc:docMk/>
            <pc:sldMk cId="3404620903" sldId="384"/>
            <ac:cxnSpMk id="69" creationId="{544800EF-6E80-FE8C-40FC-B82DA594C42C}"/>
          </ac:cxnSpMkLst>
        </pc:cxnChg>
        <pc:cxnChg chg="del mod topLvl">
          <ac:chgData name="Long, Weitong" userId="c6662185-7318-410f-97e5-d6e77f6614a1" providerId="ADAL" clId="{15474272-8A02-4593-8271-6F9376D8B570}" dt="2024-06-12T09:12:09.726" v="191" actId="478"/>
          <ac:cxnSpMkLst>
            <pc:docMk/>
            <pc:sldMk cId="3404620903" sldId="384"/>
            <ac:cxnSpMk id="70" creationId="{B2961692-08E9-22DD-DD60-CDD3ED594FB7}"/>
          </ac:cxnSpMkLst>
        </pc:cxnChg>
      </pc:sldChg>
      <pc:sldChg chg="modSp mod">
        <pc:chgData name="Long, Weitong" userId="c6662185-7318-410f-97e5-d6e77f6614a1" providerId="ADAL" clId="{15474272-8A02-4593-8271-6F9376D8B570}" dt="2024-06-12T10:44:15.299" v="1179" actId="20577"/>
        <pc:sldMkLst>
          <pc:docMk/>
          <pc:sldMk cId="818278596" sldId="1941"/>
        </pc:sldMkLst>
        <pc:spChg chg="mod">
          <ac:chgData name="Long, Weitong" userId="c6662185-7318-410f-97e5-d6e77f6614a1" providerId="ADAL" clId="{15474272-8A02-4593-8271-6F9376D8B570}" dt="2024-06-12T10:44:15.299" v="1179" actId="20577"/>
          <ac:spMkLst>
            <pc:docMk/>
            <pc:sldMk cId="818278596" sldId="1941"/>
            <ac:spMk id="3" creationId="{8C71D3C7-09C2-8BBF-A6F5-429EB1F8F719}"/>
          </ac:spMkLst>
        </pc:spChg>
      </pc:sldChg>
      <pc:sldChg chg="del">
        <pc:chgData name="Long, Weitong" userId="c6662185-7318-410f-97e5-d6e77f6614a1" providerId="ADAL" clId="{15474272-8A02-4593-8271-6F9376D8B570}" dt="2024-06-12T08:28:29.308" v="0" actId="47"/>
        <pc:sldMkLst>
          <pc:docMk/>
          <pc:sldMk cId="709144380" sldId="1944"/>
        </pc:sldMkLst>
      </pc:sldChg>
      <pc:sldChg chg="del">
        <pc:chgData name="Long, Weitong" userId="c6662185-7318-410f-97e5-d6e77f6614a1" providerId="ADAL" clId="{15474272-8A02-4593-8271-6F9376D8B570}" dt="2024-06-12T08:28:30.136" v="1" actId="47"/>
        <pc:sldMkLst>
          <pc:docMk/>
          <pc:sldMk cId="1862789557" sldId="1946"/>
        </pc:sldMkLst>
      </pc:sldChg>
      <pc:sldChg chg="del">
        <pc:chgData name="Long, Weitong" userId="c6662185-7318-410f-97e5-d6e77f6614a1" providerId="ADAL" clId="{15474272-8A02-4593-8271-6F9376D8B570}" dt="2024-06-12T08:28:30.748" v="2" actId="47"/>
        <pc:sldMkLst>
          <pc:docMk/>
          <pc:sldMk cId="1674906833" sldId="1947"/>
        </pc:sldMkLst>
      </pc:sldChg>
      <pc:sldChg chg="del">
        <pc:chgData name="Long, Weitong" userId="c6662185-7318-410f-97e5-d6e77f6614a1" providerId="ADAL" clId="{15474272-8A02-4593-8271-6F9376D8B570}" dt="2024-06-12T08:28:31.939" v="3" actId="47"/>
        <pc:sldMkLst>
          <pc:docMk/>
          <pc:sldMk cId="2140639577" sldId="1948"/>
        </pc:sldMkLst>
      </pc:sldChg>
      <pc:sldChg chg="modSp mod">
        <pc:chgData name="Long, Weitong" userId="c6662185-7318-410f-97e5-d6e77f6614a1" providerId="ADAL" clId="{15474272-8A02-4593-8271-6F9376D8B570}" dt="2024-06-17T16:07:18.297" v="1221" actId="20577"/>
        <pc:sldMkLst>
          <pc:docMk/>
          <pc:sldMk cId="395736856" sldId="1957"/>
        </pc:sldMkLst>
        <pc:spChg chg="mod">
          <ac:chgData name="Long, Weitong" userId="c6662185-7318-410f-97e5-d6e77f6614a1" providerId="ADAL" clId="{15474272-8A02-4593-8271-6F9376D8B570}" dt="2024-06-17T16:07:18.297" v="1221" actId="20577"/>
          <ac:spMkLst>
            <pc:docMk/>
            <pc:sldMk cId="395736856" sldId="1957"/>
            <ac:spMk id="2" creationId="{00000000-0000-0000-0000-000000000000}"/>
          </ac:spMkLst>
        </pc:spChg>
        <pc:spChg chg="mod">
          <ac:chgData name="Long, Weitong" userId="c6662185-7318-410f-97e5-d6e77f6614a1" providerId="ADAL" clId="{15474272-8A02-4593-8271-6F9376D8B570}" dt="2024-06-12T08:28:48.500" v="21" actId="20577"/>
          <ac:spMkLst>
            <pc:docMk/>
            <pc:sldMk cId="395736856" sldId="1957"/>
            <ac:spMk id="5" creationId="{00000000-0000-0000-0000-000000000000}"/>
          </ac:spMkLst>
        </pc:spChg>
        <pc:picChg chg="mod">
          <ac:chgData name="Long, Weitong" userId="c6662185-7318-410f-97e5-d6e77f6614a1" providerId="ADAL" clId="{15474272-8A02-4593-8271-6F9376D8B570}" dt="2024-06-12T08:58:47.728" v="134" actId="1076"/>
          <ac:picMkLst>
            <pc:docMk/>
            <pc:sldMk cId="395736856" sldId="1957"/>
            <ac:picMk id="19" creationId="{ABE9B50C-2312-4854-A867-00396BDBF9E6}"/>
          </ac:picMkLst>
        </pc:picChg>
        <pc:picChg chg="mod">
          <ac:chgData name="Long, Weitong" userId="c6662185-7318-410f-97e5-d6e77f6614a1" providerId="ADAL" clId="{15474272-8A02-4593-8271-6F9376D8B570}" dt="2024-06-12T08:58:47.728" v="134" actId="1076"/>
          <ac:picMkLst>
            <pc:docMk/>
            <pc:sldMk cId="395736856" sldId="1957"/>
            <ac:picMk id="21" creationId="{9D81E8C0-FC81-46F3-B12D-607EC93FE1BF}"/>
          </ac:picMkLst>
        </pc:picChg>
        <pc:picChg chg="mod">
          <ac:chgData name="Long, Weitong" userId="c6662185-7318-410f-97e5-d6e77f6614a1" providerId="ADAL" clId="{15474272-8A02-4593-8271-6F9376D8B570}" dt="2024-06-12T08:58:47.728" v="134" actId="1076"/>
          <ac:picMkLst>
            <pc:docMk/>
            <pc:sldMk cId="395736856" sldId="1957"/>
            <ac:picMk id="23" creationId="{19A357E5-81A2-4CFD-B3B5-5E029A771EBA}"/>
          </ac:picMkLst>
        </pc:picChg>
        <pc:picChg chg="mod">
          <ac:chgData name="Long, Weitong" userId="c6662185-7318-410f-97e5-d6e77f6614a1" providerId="ADAL" clId="{15474272-8A02-4593-8271-6F9376D8B570}" dt="2024-06-12T08:58:49.476" v="135" actId="1076"/>
          <ac:picMkLst>
            <pc:docMk/>
            <pc:sldMk cId="395736856" sldId="1957"/>
            <ac:picMk id="25" creationId="{CBCE9495-B6D7-4D5D-A62F-C08E05F263BE}"/>
          </ac:picMkLst>
        </pc:picChg>
      </pc:sldChg>
      <pc:sldChg chg="addSp delSp modSp new mod">
        <pc:chgData name="Long, Weitong" userId="c6662185-7318-410f-97e5-d6e77f6614a1" providerId="ADAL" clId="{15474272-8A02-4593-8271-6F9376D8B570}" dt="2024-06-12T10:00:29.801" v="393" actId="207"/>
        <pc:sldMkLst>
          <pc:docMk/>
          <pc:sldMk cId="2932027693" sldId="1958"/>
        </pc:sldMkLst>
        <pc:spChg chg="del">
          <ac:chgData name="Long, Weitong" userId="c6662185-7318-410f-97e5-d6e77f6614a1" providerId="ADAL" clId="{15474272-8A02-4593-8271-6F9376D8B570}" dt="2024-06-12T08:50:41.094" v="40" actId="478"/>
          <ac:spMkLst>
            <pc:docMk/>
            <pc:sldMk cId="2932027693" sldId="1958"/>
            <ac:spMk id="2" creationId="{D0306ECD-DC14-2817-8520-AA17DF1924D9}"/>
          </ac:spMkLst>
        </pc:spChg>
        <pc:spChg chg="mod">
          <ac:chgData name="Long, Weitong" userId="c6662185-7318-410f-97e5-d6e77f6614a1" providerId="ADAL" clId="{15474272-8A02-4593-8271-6F9376D8B570}" dt="2024-06-12T09:00:03.474" v="162" actId="20577"/>
          <ac:spMkLst>
            <pc:docMk/>
            <pc:sldMk cId="2932027693" sldId="1958"/>
            <ac:spMk id="3" creationId="{13F8BDB4-BD20-5085-08DF-4B4C320ADFEE}"/>
          </ac:spMkLst>
        </pc:spChg>
        <pc:grpChg chg="add del mod">
          <ac:chgData name="Long, Weitong" userId="c6662185-7318-410f-97e5-d6e77f6614a1" providerId="ADAL" clId="{15474272-8A02-4593-8271-6F9376D8B570}" dt="2024-06-12T08:57:28.060" v="130" actId="478"/>
          <ac:grpSpMkLst>
            <pc:docMk/>
            <pc:sldMk cId="2932027693" sldId="1958"/>
            <ac:grpSpMk id="7" creationId="{2BA40711-DFED-9778-9873-ADE3B314BC67}"/>
          </ac:grpSpMkLst>
        </pc:grpChg>
        <pc:graphicFrameChg chg="add del modGraphic">
          <ac:chgData name="Long, Weitong" userId="c6662185-7318-410f-97e5-d6e77f6614a1" providerId="ADAL" clId="{15474272-8A02-4593-8271-6F9376D8B570}" dt="2024-06-12T08:51:21.642" v="44" actId="478"/>
          <ac:graphicFrameMkLst>
            <pc:docMk/>
            <pc:sldMk cId="2932027693" sldId="1958"/>
            <ac:graphicFrameMk id="5" creationId="{953A4D5B-09EF-6DA1-3D0E-0E9560A7E0B2}"/>
          </ac:graphicFrameMkLst>
        </pc:graphicFrameChg>
        <pc:graphicFrameChg chg="add mod modGraphic">
          <ac:chgData name="Long, Weitong" userId="c6662185-7318-410f-97e5-d6e77f6614a1" providerId="ADAL" clId="{15474272-8A02-4593-8271-6F9376D8B570}" dt="2024-06-12T10:00:29.801" v="393" actId="207"/>
          <ac:graphicFrameMkLst>
            <pc:docMk/>
            <pc:sldMk cId="2932027693" sldId="1958"/>
            <ac:graphicFrameMk id="6" creationId="{D57EB2E1-6F65-DA4B-12E8-E735E1F62F1A}"/>
          </ac:graphicFrameMkLst>
        </pc:graphicFrameChg>
        <pc:picChg chg="mod">
          <ac:chgData name="Long, Weitong" userId="c6662185-7318-410f-97e5-d6e77f6614a1" providerId="ADAL" clId="{15474272-8A02-4593-8271-6F9376D8B570}" dt="2024-06-12T08:57:16.006" v="128"/>
          <ac:picMkLst>
            <pc:docMk/>
            <pc:sldMk cId="2932027693" sldId="1958"/>
            <ac:picMk id="8" creationId="{6CD28065-CE0C-8476-3AEE-B6C1EAB2BB6A}"/>
          </ac:picMkLst>
        </pc:picChg>
        <pc:picChg chg="mod">
          <ac:chgData name="Long, Weitong" userId="c6662185-7318-410f-97e5-d6e77f6614a1" providerId="ADAL" clId="{15474272-8A02-4593-8271-6F9376D8B570}" dt="2024-06-12T08:57:16.006" v="128"/>
          <ac:picMkLst>
            <pc:docMk/>
            <pc:sldMk cId="2932027693" sldId="1958"/>
            <ac:picMk id="9" creationId="{B59F371F-50B8-B064-4FF8-729492948E16}"/>
          </ac:picMkLst>
        </pc:picChg>
        <pc:picChg chg="mod">
          <ac:chgData name="Long, Weitong" userId="c6662185-7318-410f-97e5-d6e77f6614a1" providerId="ADAL" clId="{15474272-8A02-4593-8271-6F9376D8B570}" dt="2024-06-12T08:57:16.006" v="128"/>
          <ac:picMkLst>
            <pc:docMk/>
            <pc:sldMk cId="2932027693" sldId="1958"/>
            <ac:picMk id="10" creationId="{303E0B5B-9AFE-E272-1C11-FAFBE4607271}"/>
          </ac:picMkLst>
        </pc:picChg>
        <pc:picChg chg="mod">
          <ac:chgData name="Long, Weitong" userId="c6662185-7318-410f-97e5-d6e77f6614a1" providerId="ADAL" clId="{15474272-8A02-4593-8271-6F9376D8B570}" dt="2024-06-12T08:57:16.006" v="128"/>
          <ac:picMkLst>
            <pc:docMk/>
            <pc:sldMk cId="2932027693" sldId="1958"/>
            <ac:picMk id="11" creationId="{852E7D9B-73D1-5D5A-0E65-B34DA8FEC96B}"/>
          </ac:picMkLst>
        </pc:picChg>
      </pc:sldChg>
      <pc:sldChg chg="addSp delSp modSp new del">
        <pc:chgData name="Long, Weitong" userId="c6662185-7318-410f-97e5-d6e77f6614a1" providerId="ADAL" clId="{15474272-8A02-4593-8271-6F9376D8B570}" dt="2024-06-12T09:00:25.651" v="167" actId="47"/>
        <pc:sldMkLst>
          <pc:docMk/>
          <pc:sldMk cId="1501660971" sldId="1959"/>
        </pc:sldMkLst>
        <pc:grpChg chg="add del mod">
          <ac:chgData name="Long, Weitong" userId="c6662185-7318-410f-97e5-d6e77f6614a1" providerId="ADAL" clId="{15474272-8A02-4593-8271-6F9376D8B570}" dt="2024-06-12T09:00:21.629" v="165"/>
          <ac:grpSpMkLst>
            <pc:docMk/>
            <pc:sldMk cId="1501660971" sldId="1959"/>
            <ac:grpSpMk id="5" creationId="{047BBE7E-448B-B49B-A90F-4AC10D3FC037}"/>
          </ac:grpSpMkLst>
        </pc:grpChg>
        <pc:picChg chg="mod">
          <ac:chgData name="Long, Weitong" userId="c6662185-7318-410f-97e5-d6e77f6614a1" providerId="ADAL" clId="{15474272-8A02-4593-8271-6F9376D8B570}" dt="2024-06-12T09:00:20.450" v="164"/>
          <ac:picMkLst>
            <pc:docMk/>
            <pc:sldMk cId="1501660971" sldId="1959"/>
            <ac:picMk id="6" creationId="{C8A7461F-3E6C-59EF-1B00-99F8E1EF3B88}"/>
          </ac:picMkLst>
        </pc:picChg>
        <pc:picChg chg="mod">
          <ac:chgData name="Long, Weitong" userId="c6662185-7318-410f-97e5-d6e77f6614a1" providerId="ADAL" clId="{15474272-8A02-4593-8271-6F9376D8B570}" dt="2024-06-12T09:00:20.450" v="164"/>
          <ac:picMkLst>
            <pc:docMk/>
            <pc:sldMk cId="1501660971" sldId="1959"/>
            <ac:picMk id="7" creationId="{22C90EA3-EF01-2AEB-31E7-68AED2C13075}"/>
          </ac:picMkLst>
        </pc:picChg>
        <pc:picChg chg="mod">
          <ac:chgData name="Long, Weitong" userId="c6662185-7318-410f-97e5-d6e77f6614a1" providerId="ADAL" clId="{15474272-8A02-4593-8271-6F9376D8B570}" dt="2024-06-12T09:00:20.450" v="164"/>
          <ac:picMkLst>
            <pc:docMk/>
            <pc:sldMk cId="1501660971" sldId="1959"/>
            <ac:picMk id="8" creationId="{CE40E6D6-FC9B-CE9F-3E83-0702B685DA80}"/>
          </ac:picMkLst>
        </pc:picChg>
        <pc:picChg chg="mod">
          <ac:chgData name="Long, Weitong" userId="c6662185-7318-410f-97e5-d6e77f6614a1" providerId="ADAL" clId="{15474272-8A02-4593-8271-6F9376D8B570}" dt="2024-06-12T09:00:20.450" v="164"/>
          <ac:picMkLst>
            <pc:docMk/>
            <pc:sldMk cId="1501660971" sldId="1959"/>
            <ac:picMk id="9" creationId="{14F57F1D-4EE0-51BD-2408-8CCEE49DA580}"/>
          </ac:picMkLst>
        </pc:picChg>
      </pc:sldChg>
      <pc:sldChg chg="modSp add mod">
        <pc:chgData name="Long, Weitong" userId="c6662185-7318-410f-97e5-d6e77f6614a1" providerId="ADAL" clId="{15474272-8A02-4593-8271-6F9376D8B570}" dt="2024-06-12T10:04:35.189" v="464" actId="20577"/>
        <pc:sldMkLst>
          <pc:docMk/>
          <pc:sldMk cId="2936316570" sldId="1959"/>
        </pc:sldMkLst>
        <pc:spChg chg="mod">
          <ac:chgData name="Long, Weitong" userId="c6662185-7318-410f-97e5-d6e77f6614a1" providerId="ADAL" clId="{15474272-8A02-4593-8271-6F9376D8B570}" dt="2024-06-12T09:01:04.172" v="180" actId="20577"/>
          <ac:spMkLst>
            <pc:docMk/>
            <pc:sldMk cId="2936316570" sldId="1959"/>
            <ac:spMk id="3" creationId="{13F8BDB4-BD20-5085-08DF-4B4C320ADFEE}"/>
          </ac:spMkLst>
        </pc:spChg>
        <pc:graphicFrameChg chg="mod modGraphic">
          <ac:chgData name="Long, Weitong" userId="c6662185-7318-410f-97e5-d6e77f6614a1" providerId="ADAL" clId="{15474272-8A02-4593-8271-6F9376D8B570}" dt="2024-06-12T10:04:35.189" v="464" actId="20577"/>
          <ac:graphicFrameMkLst>
            <pc:docMk/>
            <pc:sldMk cId="2936316570" sldId="1959"/>
            <ac:graphicFrameMk id="6" creationId="{D57EB2E1-6F65-DA4B-12E8-E735E1F62F1A}"/>
          </ac:graphicFrameMkLst>
        </pc:graphicFrameChg>
      </pc:sldChg>
      <pc:sldChg chg="modSp new mod">
        <pc:chgData name="Long, Weitong" userId="c6662185-7318-410f-97e5-d6e77f6614a1" providerId="ADAL" clId="{15474272-8A02-4593-8271-6F9376D8B570}" dt="2024-06-12T12:50:44.642" v="1198" actId="20577"/>
        <pc:sldMkLst>
          <pc:docMk/>
          <pc:sldMk cId="470558017" sldId="1960"/>
        </pc:sldMkLst>
        <pc:spChg chg="mod">
          <ac:chgData name="Long, Weitong" userId="c6662185-7318-410f-97e5-d6e77f6614a1" providerId="ADAL" clId="{15474272-8A02-4593-8271-6F9376D8B570}" dt="2024-06-12T12:50:44.642" v="1198" actId="20577"/>
          <ac:spMkLst>
            <pc:docMk/>
            <pc:sldMk cId="470558017" sldId="1960"/>
            <ac:spMk id="2" creationId="{4A19E095-78FC-4F0B-AF71-8AB8AE4A4DD6}"/>
          </ac:spMkLst>
        </pc:spChg>
        <pc:spChg chg="mod">
          <ac:chgData name="Long, Weitong" userId="c6662185-7318-410f-97e5-d6e77f6614a1" providerId="ADAL" clId="{15474272-8A02-4593-8271-6F9376D8B570}" dt="2024-06-12T10:42:15.791" v="1149" actId="113"/>
          <ac:spMkLst>
            <pc:docMk/>
            <pc:sldMk cId="470558017" sldId="1960"/>
            <ac:spMk id="3" creationId="{BD7AEB4C-5700-1F2C-38D0-BA464728E410}"/>
          </ac:spMkLst>
        </pc:spChg>
      </pc:sldChg>
      <pc:sldChg chg="modSp add del mod">
        <pc:chgData name="Long, Weitong" userId="c6662185-7318-410f-97e5-d6e77f6614a1" providerId="ADAL" clId="{15474272-8A02-4593-8271-6F9376D8B570}" dt="2024-06-12T09:00:56.029" v="177" actId="47"/>
        <pc:sldMkLst>
          <pc:docMk/>
          <pc:sldMk cId="1219222841" sldId="1960"/>
        </pc:sldMkLst>
        <pc:spChg chg="mod">
          <ac:chgData name="Long, Weitong" userId="c6662185-7318-410f-97e5-d6e77f6614a1" providerId="ADAL" clId="{15474272-8A02-4593-8271-6F9376D8B570}" dt="2024-06-12T09:00:29.032" v="169" actId="20577"/>
          <ac:spMkLst>
            <pc:docMk/>
            <pc:sldMk cId="1219222841" sldId="1960"/>
            <ac:spMk id="3" creationId="{13F8BDB4-BD20-5085-08DF-4B4C320ADFEE}"/>
          </ac:spMkLst>
        </pc:spChg>
      </pc:sldChg>
      <pc:sldChg chg="modSp add mod">
        <pc:chgData name="Long, Weitong" userId="c6662185-7318-410f-97e5-d6e77f6614a1" providerId="ADAL" clId="{15474272-8A02-4593-8271-6F9376D8B570}" dt="2024-06-12T10:42:22.023" v="1150" actId="113"/>
        <pc:sldMkLst>
          <pc:docMk/>
          <pc:sldMk cId="3753438637" sldId="1961"/>
        </pc:sldMkLst>
        <pc:spChg chg="mod">
          <ac:chgData name="Long, Weitong" userId="c6662185-7318-410f-97e5-d6e77f6614a1" providerId="ADAL" clId="{15474272-8A02-4593-8271-6F9376D8B570}" dt="2024-06-12T10:33:44.240" v="898" actId="1076"/>
          <ac:spMkLst>
            <pc:docMk/>
            <pc:sldMk cId="3753438637" sldId="1961"/>
            <ac:spMk id="2" creationId="{4A19E095-78FC-4F0B-AF71-8AB8AE4A4DD6}"/>
          </ac:spMkLst>
        </pc:spChg>
        <pc:spChg chg="mod">
          <ac:chgData name="Long, Weitong" userId="c6662185-7318-410f-97e5-d6e77f6614a1" providerId="ADAL" clId="{15474272-8A02-4593-8271-6F9376D8B570}" dt="2024-06-12T10:42:22.023" v="1150" actId="113"/>
          <ac:spMkLst>
            <pc:docMk/>
            <pc:sldMk cId="3753438637" sldId="1961"/>
            <ac:spMk id="3" creationId="{BD7AEB4C-5700-1F2C-38D0-BA464728E410}"/>
          </ac:spMkLst>
        </pc:spChg>
      </pc:sldChg>
      <pc:sldChg chg="modSp add mod">
        <pc:chgData name="Long, Weitong" userId="c6662185-7318-410f-97e5-d6e77f6614a1" providerId="ADAL" clId="{15474272-8A02-4593-8271-6F9376D8B570}" dt="2024-06-12T10:47:32.479" v="1186" actId="20577"/>
        <pc:sldMkLst>
          <pc:docMk/>
          <pc:sldMk cId="3722663646" sldId="1962"/>
        </pc:sldMkLst>
        <pc:spChg chg="mod">
          <ac:chgData name="Long, Weitong" userId="c6662185-7318-410f-97e5-d6e77f6614a1" providerId="ADAL" clId="{15474272-8A02-4593-8271-6F9376D8B570}" dt="2024-06-12T10:41:48.471" v="1130" actId="14100"/>
          <ac:spMkLst>
            <pc:docMk/>
            <pc:sldMk cId="3722663646" sldId="1962"/>
            <ac:spMk id="2" creationId="{4A19E095-78FC-4F0B-AF71-8AB8AE4A4DD6}"/>
          </ac:spMkLst>
        </pc:spChg>
        <pc:spChg chg="mod">
          <ac:chgData name="Long, Weitong" userId="c6662185-7318-410f-97e5-d6e77f6614a1" providerId="ADAL" clId="{15474272-8A02-4593-8271-6F9376D8B570}" dt="2024-06-12T10:47:32.479" v="1186" actId="20577"/>
          <ac:spMkLst>
            <pc:docMk/>
            <pc:sldMk cId="3722663646" sldId="1962"/>
            <ac:spMk id="3" creationId="{BD7AEB4C-5700-1F2C-38D0-BA464728E410}"/>
          </ac:spMkLst>
        </pc:spChg>
      </pc:sldChg>
      <pc:sldChg chg="addSp delSp modSp add del mod">
        <pc:chgData name="Long, Weitong" userId="c6662185-7318-410f-97e5-d6e77f6614a1" providerId="ADAL" clId="{15474272-8A02-4593-8271-6F9376D8B570}" dt="2024-06-12T08:59:50.285" v="138" actId="47"/>
        <pc:sldMkLst>
          <pc:docMk/>
          <pc:sldMk cId="2265268771" sldId="2189"/>
        </pc:sldMkLst>
        <pc:grpChg chg="add del mod">
          <ac:chgData name="Long, Weitong" userId="c6662185-7318-410f-97e5-d6e77f6614a1" providerId="ADAL" clId="{15474272-8A02-4593-8271-6F9376D8B570}" dt="2024-06-12T08:47:40.611" v="31" actId="1076"/>
          <ac:grpSpMkLst>
            <pc:docMk/>
            <pc:sldMk cId="2265268771" sldId="2189"/>
            <ac:grpSpMk id="12" creationId="{E7AAA899-2EF5-4773-8E45-00E85489BCB0}"/>
          </ac:grpSpMkLst>
        </pc:grpChg>
        <pc:graphicFrameChg chg="mod">
          <ac:chgData name="Long, Weitong" userId="c6662185-7318-410f-97e5-d6e77f6614a1" providerId="ADAL" clId="{15474272-8A02-4593-8271-6F9376D8B570}" dt="2024-06-12T08:50:56.219" v="42"/>
          <ac:graphicFrameMkLst>
            <pc:docMk/>
            <pc:sldMk cId="2265268771" sldId="2189"/>
            <ac:graphicFrameMk id="25" creationId="{1BE3AA0F-F0AD-2545-7C8C-86D345AC4A27}"/>
          </ac:graphicFrameMkLst>
        </pc:graphicFrameChg>
        <pc:picChg chg="del mod">
          <ac:chgData name="Long, Weitong" userId="c6662185-7318-410f-97e5-d6e77f6614a1" providerId="ADAL" clId="{15474272-8A02-4593-8271-6F9376D8B570}" dt="2024-06-12T08:47:33.611" v="27" actId="478"/>
          <ac:picMkLst>
            <pc:docMk/>
            <pc:sldMk cId="2265268771" sldId="2189"/>
            <ac:picMk id="16" creationId="{BB7EE8A3-2841-4DB5-B444-550C57BF5B8E}"/>
          </ac:picMkLst>
        </pc:picChg>
      </pc:sldChg>
    </pc:docChg>
  </pc:docChgLst>
  <pc:docChgLst>
    <pc:chgData name="Weitong Long" userId="c6662185-7318-410f-97e5-d6e77f6614a1" providerId="ADAL" clId="{EF25CB5D-0154-47C8-806E-2BB1EDB27E68}"/>
    <pc:docChg chg="undo custSel addSld delSld modSld sldOrd">
      <pc:chgData name="Weitong Long" userId="c6662185-7318-410f-97e5-d6e77f6614a1" providerId="ADAL" clId="{EF25CB5D-0154-47C8-806E-2BB1EDB27E68}" dt="2024-09-10T10:13:31.407" v="742" actId="20577"/>
      <pc:docMkLst>
        <pc:docMk/>
      </pc:docMkLst>
      <pc:sldChg chg="addSp delSp modSp del mod">
        <pc:chgData name="Weitong Long" userId="c6662185-7318-410f-97e5-d6e77f6614a1" providerId="ADAL" clId="{EF25CB5D-0154-47C8-806E-2BB1EDB27E68}" dt="2024-09-10T08:32:06.426" v="335" actId="47"/>
        <pc:sldMkLst>
          <pc:docMk/>
          <pc:sldMk cId="3577001363" sldId="277"/>
        </pc:sldMkLst>
        <pc:spChg chg="del">
          <ac:chgData name="Weitong Long" userId="c6662185-7318-410f-97e5-d6e77f6614a1" providerId="ADAL" clId="{EF25CB5D-0154-47C8-806E-2BB1EDB27E68}" dt="2024-09-10T08:02:52.925" v="141" actId="478"/>
          <ac:spMkLst>
            <pc:docMk/>
            <pc:sldMk cId="3577001363" sldId="277"/>
            <ac:spMk id="2" creationId="{70CBC6EE-131D-B3E7-2108-58DB160A37FB}"/>
          </ac:spMkLst>
        </pc:spChg>
        <pc:spChg chg="add del">
          <ac:chgData name="Weitong Long" userId="c6662185-7318-410f-97e5-d6e77f6614a1" providerId="ADAL" clId="{EF25CB5D-0154-47C8-806E-2BB1EDB27E68}" dt="2024-09-10T08:31:43.252" v="330" actId="478"/>
          <ac:spMkLst>
            <pc:docMk/>
            <pc:sldMk cId="3577001363" sldId="277"/>
            <ac:spMk id="3" creationId="{505B1CBF-C7E1-40BF-9653-1B3375C96F84}"/>
          </ac:spMkLst>
        </pc:spChg>
        <pc:spChg chg="add del">
          <ac:chgData name="Weitong Long" userId="c6662185-7318-410f-97e5-d6e77f6614a1" providerId="ADAL" clId="{EF25CB5D-0154-47C8-806E-2BB1EDB27E68}" dt="2024-09-10T08:31:43.252" v="330" actId="478"/>
          <ac:spMkLst>
            <pc:docMk/>
            <pc:sldMk cId="3577001363" sldId="277"/>
            <ac:spMk id="4" creationId="{44D1169E-9521-4A6C-82BB-701FFBCCD349}"/>
          </ac:spMkLst>
        </pc:spChg>
        <pc:spChg chg="add del mod">
          <ac:chgData name="Weitong Long" userId="c6662185-7318-410f-97e5-d6e77f6614a1" providerId="ADAL" clId="{EF25CB5D-0154-47C8-806E-2BB1EDB27E68}" dt="2024-09-10T08:31:43.252" v="330" actId="478"/>
          <ac:spMkLst>
            <pc:docMk/>
            <pc:sldMk cId="3577001363" sldId="277"/>
            <ac:spMk id="5" creationId="{C8B56B55-C945-85DB-4A33-8F2FCF07367F}"/>
          </ac:spMkLst>
        </pc:spChg>
        <pc:spChg chg="add del">
          <ac:chgData name="Weitong Long" userId="c6662185-7318-410f-97e5-d6e77f6614a1" providerId="ADAL" clId="{EF25CB5D-0154-47C8-806E-2BB1EDB27E68}" dt="2024-09-10T08:31:43.252" v="330" actId="478"/>
          <ac:spMkLst>
            <pc:docMk/>
            <pc:sldMk cId="3577001363" sldId="277"/>
            <ac:spMk id="6" creationId="{F3C18B2E-8EC7-4F4A-A86F-E9B9C6FBA776}"/>
          </ac:spMkLst>
        </pc:spChg>
        <pc:spChg chg="add del">
          <ac:chgData name="Weitong Long" userId="c6662185-7318-410f-97e5-d6e77f6614a1" providerId="ADAL" clId="{EF25CB5D-0154-47C8-806E-2BB1EDB27E68}" dt="2024-09-10T08:31:43.252" v="330" actId="478"/>
          <ac:spMkLst>
            <pc:docMk/>
            <pc:sldMk cId="3577001363" sldId="277"/>
            <ac:spMk id="7" creationId="{224869B4-726B-432B-AA41-8AA9EB00566B}"/>
          </ac:spMkLst>
        </pc:spChg>
        <pc:spChg chg="add del mod">
          <ac:chgData name="Weitong Long" userId="c6662185-7318-410f-97e5-d6e77f6614a1" providerId="ADAL" clId="{EF25CB5D-0154-47C8-806E-2BB1EDB27E68}" dt="2024-09-10T08:31:43.252" v="330" actId="478"/>
          <ac:spMkLst>
            <pc:docMk/>
            <pc:sldMk cId="3577001363" sldId="277"/>
            <ac:spMk id="18" creationId="{2868F1B9-6B62-4BED-A452-BE51CFC08261}"/>
          </ac:spMkLst>
        </pc:spChg>
        <pc:spChg chg="add del mod">
          <ac:chgData name="Weitong Long" userId="c6662185-7318-410f-97e5-d6e77f6614a1" providerId="ADAL" clId="{EF25CB5D-0154-47C8-806E-2BB1EDB27E68}" dt="2024-09-10T08:31:43.252" v="330" actId="478"/>
          <ac:spMkLst>
            <pc:docMk/>
            <pc:sldMk cId="3577001363" sldId="277"/>
            <ac:spMk id="22" creationId="{BCFB7B6E-2CE6-83C9-DC4C-6684B4E6A44C}"/>
          </ac:spMkLst>
        </pc:spChg>
        <pc:spChg chg="mod">
          <ac:chgData name="Weitong Long" userId="c6662185-7318-410f-97e5-d6e77f6614a1" providerId="ADAL" clId="{EF25CB5D-0154-47C8-806E-2BB1EDB27E68}" dt="2024-09-10T08:28:51.743" v="324"/>
          <ac:spMkLst>
            <pc:docMk/>
            <pc:sldMk cId="3577001363" sldId="277"/>
            <ac:spMk id="24" creationId="{6F7FF5FC-990E-798E-B802-B3C7587DA6D0}"/>
          </ac:spMkLst>
        </pc:spChg>
        <pc:spChg chg="del mod topLvl">
          <ac:chgData name="Weitong Long" userId="c6662185-7318-410f-97e5-d6e77f6614a1" providerId="ADAL" clId="{EF25CB5D-0154-47C8-806E-2BB1EDB27E68}" dt="2024-09-10T08:29:06.315" v="328" actId="478"/>
          <ac:spMkLst>
            <pc:docMk/>
            <pc:sldMk cId="3577001363" sldId="277"/>
            <ac:spMk id="27" creationId="{BD4A5EBF-1AB2-05B9-1394-03D53F1AB00F}"/>
          </ac:spMkLst>
        </pc:spChg>
        <pc:grpChg chg="add del mod">
          <ac:chgData name="Weitong Long" userId="c6662185-7318-410f-97e5-d6e77f6614a1" providerId="ADAL" clId="{EF25CB5D-0154-47C8-806E-2BB1EDB27E68}" dt="2024-09-10T08:28:53.342" v="325"/>
          <ac:grpSpMkLst>
            <pc:docMk/>
            <pc:sldMk cId="3577001363" sldId="277"/>
            <ac:grpSpMk id="22" creationId="{8172CAA2-C8FD-8681-7C28-421C8B4D9F42}"/>
          </ac:grpSpMkLst>
        </pc:grpChg>
        <pc:grpChg chg="add del mod">
          <ac:chgData name="Weitong Long" userId="c6662185-7318-410f-97e5-d6e77f6614a1" providerId="ADAL" clId="{EF25CB5D-0154-47C8-806E-2BB1EDB27E68}" dt="2024-09-10T08:29:06.315" v="328" actId="478"/>
          <ac:grpSpMkLst>
            <pc:docMk/>
            <pc:sldMk cId="3577001363" sldId="277"/>
            <ac:grpSpMk id="25" creationId="{055E6399-8D6C-0597-D8B9-8600D3BD5E87}"/>
          </ac:grpSpMkLst>
        </pc:grpChg>
        <pc:grpChg chg="add del">
          <ac:chgData name="Weitong Long" userId="c6662185-7318-410f-97e5-d6e77f6614a1" providerId="ADAL" clId="{EF25CB5D-0154-47C8-806E-2BB1EDB27E68}" dt="2024-09-10T08:31:43.252" v="330" actId="478"/>
          <ac:grpSpMkLst>
            <pc:docMk/>
            <pc:sldMk cId="3577001363" sldId="277"/>
            <ac:grpSpMk id="79" creationId="{C985AA10-67D7-4FF5-BF1E-F15C0C7A6F88}"/>
          </ac:grpSpMkLst>
        </pc:grpChg>
        <pc:grpChg chg="add del">
          <ac:chgData name="Weitong Long" userId="c6662185-7318-410f-97e5-d6e77f6614a1" providerId="ADAL" clId="{EF25CB5D-0154-47C8-806E-2BB1EDB27E68}" dt="2024-09-10T08:31:43.252" v="330" actId="478"/>
          <ac:grpSpMkLst>
            <pc:docMk/>
            <pc:sldMk cId="3577001363" sldId="277"/>
            <ac:grpSpMk id="80" creationId="{EEB8EDA4-061F-4891-AFF5-3DB207E4DFBE}"/>
          </ac:grpSpMkLst>
        </pc:grpChg>
        <pc:grpChg chg="add del">
          <ac:chgData name="Weitong Long" userId="c6662185-7318-410f-97e5-d6e77f6614a1" providerId="ADAL" clId="{EF25CB5D-0154-47C8-806E-2BB1EDB27E68}" dt="2024-09-10T08:31:43.252" v="330" actId="478"/>
          <ac:grpSpMkLst>
            <pc:docMk/>
            <pc:sldMk cId="3577001363" sldId="277"/>
            <ac:grpSpMk id="83" creationId="{EC8B40E5-DA82-45E9-BC81-C459433A7F42}"/>
          </ac:grpSpMkLst>
        </pc:grpChg>
        <pc:grpChg chg="add del">
          <ac:chgData name="Weitong Long" userId="c6662185-7318-410f-97e5-d6e77f6614a1" providerId="ADAL" clId="{EF25CB5D-0154-47C8-806E-2BB1EDB27E68}" dt="2024-09-10T08:31:43.252" v="330" actId="478"/>
          <ac:grpSpMkLst>
            <pc:docMk/>
            <pc:sldMk cId="3577001363" sldId="277"/>
            <ac:grpSpMk id="84" creationId="{D7D07863-FC62-4F19-969F-E469FE160395}"/>
          </ac:grpSpMkLst>
        </pc:grpChg>
        <pc:picChg chg="mod">
          <ac:chgData name="Weitong Long" userId="c6662185-7318-410f-97e5-d6e77f6614a1" providerId="ADAL" clId="{EF25CB5D-0154-47C8-806E-2BB1EDB27E68}" dt="2024-09-10T08:28:51.743" v="324"/>
          <ac:picMkLst>
            <pc:docMk/>
            <pc:sldMk cId="3577001363" sldId="277"/>
            <ac:picMk id="23" creationId="{9707103B-0A2D-3A2A-05B8-589C7E146F17}"/>
          </ac:picMkLst>
        </pc:picChg>
        <pc:picChg chg="add del mod topLvl">
          <ac:chgData name="Weitong Long" userId="c6662185-7318-410f-97e5-d6e77f6614a1" providerId="ADAL" clId="{EF25CB5D-0154-47C8-806E-2BB1EDB27E68}" dt="2024-09-10T08:31:43.252" v="330" actId="478"/>
          <ac:picMkLst>
            <pc:docMk/>
            <pc:sldMk cId="3577001363" sldId="277"/>
            <ac:picMk id="26" creationId="{5B2127FD-9ABA-13AA-2E7F-452CDA67D547}"/>
          </ac:picMkLst>
        </pc:picChg>
        <pc:picChg chg="add del">
          <ac:chgData name="Weitong Long" userId="c6662185-7318-410f-97e5-d6e77f6614a1" providerId="ADAL" clId="{EF25CB5D-0154-47C8-806E-2BB1EDB27E68}" dt="2024-09-10T08:31:43.252" v="330" actId="478"/>
          <ac:picMkLst>
            <pc:docMk/>
            <pc:sldMk cId="3577001363" sldId="277"/>
            <ac:picMk id="54" creationId="{A4F94FB6-9F6D-4672-9BFD-7821677FB220}"/>
          </ac:picMkLst>
        </pc:picChg>
        <pc:cxnChg chg="add del mod">
          <ac:chgData name="Weitong Long" userId="c6662185-7318-410f-97e5-d6e77f6614a1" providerId="ADAL" clId="{EF25CB5D-0154-47C8-806E-2BB1EDB27E68}" dt="2024-09-10T08:31:43.252" v="330" actId="478"/>
          <ac:cxnSpMkLst>
            <pc:docMk/>
            <pc:sldMk cId="3577001363" sldId="277"/>
            <ac:cxnSpMk id="11" creationId="{8C30E717-5381-4110-8B03-0B4D5E6887CA}"/>
          </ac:cxnSpMkLst>
        </pc:cxnChg>
        <pc:cxnChg chg="mod">
          <ac:chgData name="Weitong Long" userId="c6662185-7318-410f-97e5-d6e77f6614a1" providerId="ADAL" clId="{EF25CB5D-0154-47C8-806E-2BB1EDB27E68}" dt="2024-09-10T08:31:43.252" v="330" actId="478"/>
          <ac:cxnSpMkLst>
            <pc:docMk/>
            <pc:sldMk cId="3577001363" sldId="277"/>
            <ac:cxnSpMk id="12" creationId="{877608FD-0C3B-4E74-9E84-17E71F1BBD01}"/>
          </ac:cxnSpMkLst>
        </pc:cxnChg>
        <pc:cxnChg chg="mod">
          <ac:chgData name="Weitong Long" userId="c6662185-7318-410f-97e5-d6e77f6614a1" providerId="ADAL" clId="{EF25CB5D-0154-47C8-806E-2BB1EDB27E68}" dt="2024-09-10T08:31:43.252" v="330" actId="478"/>
          <ac:cxnSpMkLst>
            <pc:docMk/>
            <pc:sldMk cId="3577001363" sldId="277"/>
            <ac:cxnSpMk id="13" creationId="{EBE37D86-FF67-4A29-BD6B-D21309A7F2CC}"/>
          </ac:cxnSpMkLst>
        </pc:cxnChg>
        <pc:cxnChg chg="mod">
          <ac:chgData name="Weitong Long" userId="c6662185-7318-410f-97e5-d6e77f6614a1" providerId="ADAL" clId="{EF25CB5D-0154-47C8-806E-2BB1EDB27E68}" dt="2024-09-10T08:31:43.252" v="330" actId="478"/>
          <ac:cxnSpMkLst>
            <pc:docMk/>
            <pc:sldMk cId="3577001363" sldId="277"/>
            <ac:cxnSpMk id="14" creationId="{4B4ED765-E943-43B6-AF28-913B5ED28529}"/>
          </ac:cxnSpMkLst>
        </pc:cxnChg>
        <pc:cxnChg chg="mod">
          <ac:chgData name="Weitong Long" userId="c6662185-7318-410f-97e5-d6e77f6614a1" providerId="ADAL" clId="{EF25CB5D-0154-47C8-806E-2BB1EDB27E68}" dt="2024-09-10T08:31:43.252" v="330" actId="478"/>
          <ac:cxnSpMkLst>
            <pc:docMk/>
            <pc:sldMk cId="3577001363" sldId="277"/>
            <ac:cxnSpMk id="20" creationId="{AD198F89-1F0B-4292-8E27-E73741270047}"/>
          </ac:cxnSpMkLst>
        </pc:cxnChg>
      </pc:sldChg>
      <pc:sldChg chg="modSp mod">
        <pc:chgData name="Weitong Long" userId="c6662185-7318-410f-97e5-d6e77f6614a1" providerId="ADAL" clId="{EF25CB5D-0154-47C8-806E-2BB1EDB27E68}" dt="2024-09-10T08:11:49.804" v="224" actId="14100"/>
        <pc:sldMkLst>
          <pc:docMk/>
          <pc:sldMk cId="2956936870" sldId="282"/>
        </pc:sldMkLst>
        <pc:spChg chg="mod">
          <ac:chgData name="Weitong Long" userId="c6662185-7318-410f-97e5-d6e77f6614a1" providerId="ADAL" clId="{EF25CB5D-0154-47C8-806E-2BB1EDB27E68}" dt="2024-09-10T08:11:49.804" v="224" actId="14100"/>
          <ac:spMkLst>
            <pc:docMk/>
            <pc:sldMk cId="2956936870" sldId="282"/>
            <ac:spMk id="6" creationId="{DBF91412-DB38-E5E9-9EE9-EB96B9104AD0}"/>
          </ac:spMkLst>
        </pc:spChg>
      </pc:sldChg>
      <pc:sldChg chg="add del">
        <pc:chgData name="Weitong Long" userId="c6662185-7318-410f-97e5-d6e77f6614a1" providerId="ADAL" clId="{EF25CB5D-0154-47C8-806E-2BB1EDB27E68}" dt="2024-09-10T08:06:17.266" v="163" actId="47"/>
        <pc:sldMkLst>
          <pc:docMk/>
          <pc:sldMk cId="3404620903" sldId="384"/>
        </pc:sldMkLst>
      </pc:sldChg>
      <pc:sldChg chg="add del ord">
        <pc:chgData name="Weitong Long" userId="c6662185-7318-410f-97e5-d6e77f6614a1" providerId="ADAL" clId="{EF25CB5D-0154-47C8-806E-2BB1EDB27E68}" dt="2024-09-10T08:38:00.766" v="346" actId="47"/>
        <pc:sldMkLst>
          <pc:docMk/>
          <pc:sldMk cId="68416397" sldId="401"/>
        </pc:sldMkLst>
      </pc:sldChg>
      <pc:sldChg chg="addSp modSp add mod modAnim">
        <pc:chgData name="Weitong Long" userId="c6662185-7318-410f-97e5-d6e77f6614a1" providerId="ADAL" clId="{EF25CB5D-0154-47C8-806E-2BB1EDB27E68}" dt="2024-09-10T08:38:22.040" v="348" actId="1076"/>
        <pc:sldMkLst>
          <pc:docMk/>
          <pc:sldMk cId="3887120570" sldId="402"/>
        </pc:sldMkLst>
        <pc:spChg chg="add mod">
          <ac:chgData name="Weitong Long" userId="c6662185-7318-410f-97e5-d6e77f6614a1" providerId="ADAL" clId="{EF25CB5D-0154-47C8-806E-2BB1EDB27E68}" dt="2024-09-10T08:38:22.040" v="348" actId="1076"/>
          <ac:spMkLst>
            <pc:docMk/>
            <pc:sldMk cId="3887120570" sldId="402"/>
            <ac:spMk id="2" creationId="{C7C726D2-07D6-3C20-E49E-EC6483C38AD7}"/>
          </ac:spMkLst>
        </pc:spChg>
      </pc:sldChg>
      <pc:sldChg chg="modSp mod">
        <pc:chgData name="Weitong Long" userId="c6662185-7318-410f-97e5-d6e77f6614a1" providerId="ADAL" clId="{EF25CB5D-0154-47C8-806E-2BB1EDB27E68}" dt="2024-09-10T08:54:18.245" v="651" actId="20577"/>
        <pc:sldMkLst>
          <pc:docMk/>
          <pc:sldMk cId="818278596" sldId="1941"/>
        </pc:sldMkLst>
        <pc:spChg chg="mod">
          <ac:chgData name="Weitong Long" userId="c6662185-7318-410f-97e5-d6e77f6614a1" providerId="ADAL" clId="{EF25CB5D-0154-47C8-806E-2BB1EDB27E68}" dt="2024-09-10T08:42:37.498" v="488" actId="20577"/>
          <ac:spMkLst>
            <pc:docMk/>
            <pc:sldMk cId="818278596" sldId="1941"/>
            <ac:spMk id="11" creationId="{7EF2BF40-683C-6C2C-20C1-9DB1B01C0902}"/>
          </ac:spMkLst>
        </pc:spChg>
        <pc:spChg chg="mod">
          <ac:chgData name="Weitong Long" userId="c6662185-7318-410f-97e5-d6e77f6614a1" providerId="ADAL" clId="{EF25CB5D-0154-47C8-806E-2BB1EDB27E68}" dt="2024-09-10T08:54:18.245" v="651" actId="20577"/>
          <ac:spMkLst>
            <pc:docMk/>
            <pc:sldMk cId="818278596" sldId="1941"/>
            <ac:spMk id="12" creationId="{39462965-80DF-5B81-5388-B2085E1CE59E}"/>
          </ac:spMkLst>
        </pc:spChg>
      </pc:sldChg>
      <pc:sldChg chg="addSp modSp mod">
        <pc:chgData name="Weitong Long" userId="c6662185-7318-410f-97e5-d6e77f6614a1" providerId="ADAL" clId="{EF25CB5D-0154-47C8-806E-2BB1EDB27E68}" dt="2024-09-10T08:42:38.167" v="489" actId="1076"/>
        <pc:sldMkLst>
          <pc:docMk/>
          <pc:sldMk cId="420838204" sldId="1943"/>
        </pc:sldMkLst>
        <pc:spChg chg="mod">
          <ac:chgData name="Weitong Long" userId="c6662185-7318-410f-97e5-d6e77f6614a1" providerId="ADAL" clId="{EF25CB5D-0154-47C8-806E-2BB1EDB27E68}" dt="2024-09-10T08:41:48.705" v="449" actId="1076"/>
          <ac:spMkLst>
            <pc:docMk/>
            <pc:sldMk cId="420838204" sldId="1943"/>
            <ac:spMk id="2" creationId="{4BD05F96-D0FD-E9D1-425A-AE08D4F769B0}"/>
          </ac:spMkLst>
        </pc:spChg>
        <pc:spChg chg="add mod">
          <ac:chgData name="Weitong Long" userId="c6662185-7318-410f-97e5-d6e77f6614a1" providerId="ADAL" clId="{EF25CB5D-0154-47C8-806E-2BB1EDB27E68}" dt="2024-09-10T08:42:38.167" v="489" actId="1076"/>
          <ac:spMkLst>
            <pc:docMk/>
            <pc:sldMk cId="420838204" sldId="1943"/>
            <ac:spMk id="6" creationId="{6EA6420B-6737-AB3E-23C4-EB0E0809E4E7}"/>
          </ac:spMkLst>
        </pc:spChg>
        <pc:picChg chg="mod">
          <ac:chgData name="Weitong Long" userId="c6662185-7318-410f-97e5-d6e77f6614a1" providerId="ADAL" clId="{EF25CB5D-0154-47C8-806E-2BB1EDB27E68}" dt="2024-09-10T08:41:50.002" v="450" actId="1076"/>
          <ac:picMkLst>
            <pc:docMk/>
            <pc:sldMk cId="420838204" sldId="1943"/>
            <ac:picMk id="5" creationId="{948D483A-5B67-FEEB-EF32-6DCF450A2F9D}"/>
          </ac:picMkLst>
        </pc:picChg>
      </pc:sldChg>
      <pc:sldChg chg="modSp mod">
        <pc:chgData name="Weitong Long" userId="c6662185-7318-410f-97e5-d6e77f6614a1" providerId="ADAL" clId="{EF25CB5D-0154-47C8-806E-2BB1EDB27E68}" dt="2024-09-10T07:43:48.136" v="11" actId="20577"/>
        <pc:sldMkLst>
          <pc:docMk/>
          <pc:sldMk cId="395736856" sldId="1957"/>
        </pc:sldMkLst>
        <pc:spChg chg="mod">
          <ac:chgData name="Weitong Long" userId="c6662185-7318-410f-97e5-d6e77f6614a1" providerId="ADAL" clId="{EF25CB5D-0154-47C8-806E-2BB1EDB27E68}" dt="2024-09-10T07:43:48.136" v="11" actId="20577"/>
          <ac:spMkLst>
            <pc:docMk/>
            <pc:sldMk cId="395736856" sldId="1957"/>
            <ac:spMk id="5" creationId="{00000000-0000-0000-0000-000000000000}"/>
          </ac:spMkLst>
        </pc:spChg>
      </pc:sldChg>
      <pc:sldChg chg="modSp mod">
        <pc:chgData name="Weitong Long" userId="c6662185-7318-410f-97e5-d6e77f6614a1" providerId="ADAL" clId="{EF25CB5D-0154-47C8-806E-2BB1EDB27E68}" dt="2024-09-10T08:33:12.996" v="338" actId="404"/>
        <pc:sldMkLst>
          <pc:docMk/>
          <pc:sldMk cId="2932027693" sldId="1958"/>
        </pc:sldMkLst>
        <pc:spChg chg="mod">
          <ac:chgData name="Weitong Long" userId="c6662185-7318-410f-97e5-d6e77f6614a1" providerId="ADAL" clId="{EF25CB5D-0154-47C8-806E-2BB1EDB27E68}" dt="2024-09-10T08:22:05.293" v="249" actId="14100"/>
          <ac:spMkLst>
            <pc:docMk/>
            <pc:sldMk cId="2932027693" sldId="1958"/>
            <ac:spMk id="3" creationId="{13F8BDB4-BD20-5085-08DF-4B4C320ADFEE}"/>
          </ac:spMkLst>
        </pc:spChg>
        <pc:graphicFrameChg chg="mod modGraphic">
          <ac:chgData name="Weitong Long" userId="c6662185-7318-410f-97e5-d6e77f6614a1" providerId="ADAL" clId="{EF25CB5D-0154-47C8-806E-2BB1EDB27E68}" dt="2024-09-10T08:33:12.996" v="338" actId="404"/>
          <ac:graphicFrameMkLst>
            <pc:docMk/>
            <pc:sldMk cId="2932027693" sldId="1958"/>
            <ac:graphicFrameMk id="6" creationId="{D57EB2E1-6F65-DA4B-12E8-E735E1F62F1A}"/>
          </ac:graphicFrameMkLst>
        </pc:graphicFrameChg>
      </pc:sldChg>
      <pc:sldChg chg="modSp mod">
        <pc:chgData name="Weitong Long" userId="c6662185-7318-410f-97e5-d6e77f6614a1" providerId="ADAL" clId="{EF25CB5D-0154-47C8-806E-2BB1EDB27E68}" dt="2024-09-10T08:58:39.080" v="741" actId="255"/>
        <pc:sldMkLst>
          <pc:docMk/>
          <pc:sldMk cId="2330159880" sldId="1964"/>
        </pc:sldMkLst>
        <pc:spChg chg="mod">
          <ac:chgData name="Weitong Long" userId="c6662185-7318-410f-97e5-d6e77f6614a1" providerId="ADAL" clId="{EF25CB5D-0154-47C8-806E-2BB1EDB27E68}" dt="2024-09-10T08:58:39.080" v="741" actId="255"/>
          <ac:spMkLst>
            <pc:docMk/>
            <pc:sldMk cId="2330159880" sldId="1964"/>
            <ac:spMk id="3" creationId="{69B889AE-9EA1-D4DA-4B37-CF993A0A4D6E}"/>
          </ac:spMkLst>
        </pc:spChg>
        <pc:spChg chg="mod">
          <ac:chgData name="Weitong Long" userId="c6662185-7318-410f-97e5-d6e77f6614a1" providerId="ADAL" clId="{EF25CB5D-0154-47C8-806E-2BB1EDB27E68}" dt="2024-09-10T08:02:38.607" v="140" actId="1076"/>
          <ac:spMkLst>
            <pc:docMk/>
            <pc:sldMk cId="2330159880" sldId="1964"/>
            <ac:spMk id="6" creationId="{FDEA776E-A544-BC14-6107-B5B1D626A193}"/>
          </ac:spMkLst>
        </pc:spChg>
        <pc:picChg chg="mod">
          <ac:chgData name="Weitong Long" userId="c6662185-7318-410f-97e5-d6e77f6614a1" providerId="ADAL" clId="{EF25CB5D-0154-47C8-806E-2BB1EDB27E68}" dt="2024-09-10T08:58:38.788" v="740" actId="14100"/>
          <ac:picMkLst>
            <pc:docMk/>
            <pc:sldMk cId="2330159880" sldId="1964"/>
            <ac:picMk id="8" creationId="{2B8D8DB7-2396-FB8D-B2A5-B11E8CEC63F5}"/>
          </ac:picMkLst>
        </pc:picChg>
      </pc:sldChg>
      <pc:sldChg chg="del">
        <pc:chgData name="Weitong Long" userId="c6662185-7318-410f-97e5-d6e77f6614a1" providerId="ADAL" clId="{EF25CB5D-0154-47C8-806E-2BB1EDB27E68}" dt="2024-09-10T08:21:29.881" v="240" actId="47"/>
        <pc:sldMkLst>
          <pc:docMk/>
          <pc:sldMk cId="3423690856" sldId="1965"/>
        </pc:sldMkLst>
      </pc:sldChg>
      <pc:sldChg chg="modSp mod">
        <pc:chgData name="Weitong Long" userId="c6662185-7318-410f-97e5-d6e77f6614a1" providerId="ADAL" clId="{EF25CB5D-0154-47C8-806E-2BB1EDB27E68}" dt="2024-09-10T08:56:15.799" v="737" actId="14734"/>
        <pc:sldMkLst>
          <pc:docMk/>
          <pc:sldMk cId="449200225" sldId="1966"/>
        </pc:sldMkLst>
        <pc:spChg chg="mod">
          <ac:chgData name="Weitong Long" userId="c6662185-7318-410f-97e5-d6e77f6614a1" providerId="ADAL" clId="{EF25CB5D-0154-47C8-806E-2BB1EDB27E68}" dt="2024-09-10T08:21:58.440" v="247" actId="14100"/>
          <ac:spMkLst>
            <pc:docMk/>
            <pc:sldMk cId="449200225" sldId="1966"/>
            <ac:spMk id="8" creationId="{A39E6697-FB28-916D-CC0F-38B20DC2AE51}"/>
          </ac:spMkLst>
        </pc:spChg>
        <pc:graphicFrameChg chg="mod modGraphic">
          <ac:chgData name="Weitong Long" userId="c6662185-7318-410f-97e5-d6e77f6614a1" providerId="ADAL" clId="{EF25CB5D-0154-47C8-806E-2BB1EDB27E68}" dt="2024-09-10T08:56:15.799" v="737" actId="14734"/>
          <ac:graphicFrameMkLst>
            <pc:docMk/>
            <pc:sldMk cId="449200225" sldId="1966"/>
            <ac:graphicFrameMk id="6" creationId="{D57EB2E1-6F65-DA4B-12E8-E735E1F62F1A}"/>
          </ac:graphicFrameMkLst>
        </pc:graphicFrameChg>
      </pc:sldChg>
      <pc:sldChg chg="modSp new del mod">
        <pc:chgData name="Weitong Long" userId="c6662185-7318-410f-97e5-d6e77f6614a1" providerId="ADAL" clId="{EF25CB5D-0154-47C8-806E-2BB1EDB27E68}" dt="2024-09-10T07:57:00.393" v="55" actId="47"/>
        <pc:sldMkLst>
          <pc:docMk/>
          <pc:sldMk cId="255983958" sldId="1967"/>
        </pc:sldMkLst>
        <pc:spChg chg="mod">
          <ac:chgData name="Weitong Long" userId="c6662185-7318-410f-97e5-d6e77f6614a1" providerId="ADAL" clId="{EF25CB5D-0154-47C8-806E-2BB1EDB27E68}" dt="2024-09-10T07:55:44.560" v="54" actId="20577"/>
          <ac:spMkLst>
            <pc:docMk/>
            <pc:sldMk cId="255983958" sldId="1967"/>
            <ac:spMk id="3" creationId="{35D62548-6641-5631-20F2-8E0B880FBD61}"/>
          </ac:spMkLst>
        </pc:spChg>
      </pc:sldChg>
      <pc:sldChg chg="modSp new del mod">
        <pc:chgData name="Weitong Long" userId="c6662185-7318-410f-97e5-d6e77f6614a1" providerId="ADAL" clId="{EF25CB5D-0154-47C8-806E-2BB1EDB27E68}" dt="2024-09-10T08:01:38.271" v="83" actId="47"/>
        <pc:sldMkLst>
          <pc:docMk/>
          <pc:sldMk cId="3744566919" sldId="1967"/>
        </pc:sldMkLst>
        <pc:spChg chg="mod">
          <ac:chgData name="Weitong Long" userId="c6662185-7318-410f-97e5-d6e77f6614a1" providerId="ADAL" clId="{EF25CB5D-0154-47C8-806E-2BB1EDB27E68}" dt="2024-09-10T08:01:19.322" v="82" actId="20577"/>
          <ac:spMkLst>
            <pc:docMk/>
            <pc:sldMk cId="3744566919" sldId="1967"/>
            <ac:spMk id="2" creationId="{47B28DD2-405E-C9C1-FDD0-B047E9C592BD}"/>
          </ac:spMkLst>
        </pc:spChg>
        <pc:spChg chg="mod">
          <ac:chgData name="Weitong Long" userId="c6662185-7318-410f-97e5-d6e77f6614a1" providerId="ADAL" clId="{EF25CB5D-0154-47C8-806E-2BB1EDB27E68}" dt="2024-09-10T07:57:19.138" v="63" actId="20577"/>
          <ac:spMkLst>
            <pc:docMk/>
            <pc:sldMk cId="3744566919" sldId="1967"/>
            <ac:spMk id="3" creationId="{A31DDFF7-0C56-00E1-244D-1F71BA4421CA}"/>
          </ac:spMkLst>
        </pc:spChg>
      </pc:sldChg>
      <pc:sldChg chg="addSp delSp modSp add mod addAnim delAnim">
        <pc:chgData name="Weitong Long" userId="c6662185-7318-410f-97e5-d6e77f6614a1" providerId="ADAL" clId="{EF25CB5D-0154-47C8-806E-2BB1EDB27E68}" dt="2024-09-10T10:13:31.407" v="742" actId="20577"/>
        <pc:sldMkLst>
          <pc:docMk/>
          <pc:sldMk cId="2442442963" sldId="2219"/>
        </pc:sldMkLst>
        <pc:spChg chg="del mod">
          <ac:chgData name="Weitong Long" userId="c6662185-7318-410f-97e5-d6e77f6614a1" providerId="ADAL" clId="{EF25CB5D-0154-47C8-806E-2BB1EDB27E68}" dt="2024-09-10T08:43:32.869" v="493" actId="478"/>
          <ac:spMkLst>
            <pc:docMk/>
            <pc:sldMk cId="2442442963" sldId="2219"/>
            <ac:spMk id="3" creationId="{35E50BA4-EF6D-E58B-89E6-1B2FADB0621F}"/>
          </ac:spMkLst>
        </pc:spChg>
        <pc:spChg chg="add del mod">
          <ac:chgData name="Weitong Long" userId="c6662185-7318-410f-97e5-d6e77f6614a1" providerId="ADAL" clId="{EF25CB5D-0154-47C8-806E-2BB1EDB27E68}" dt="2024-09-10T08:43:36.770" v="494" actId="478"/>
          <ac:spMkLst>
            <pc:docMk/>
            <pc:sldMk cId="2442442963" sldId="2219"/>
            <ac:spMk id="20" creationId="{70138171-6CA0-00A4-C961-65AEB024C14D}"/>
          </ac:spMkLst>
        </pc:spChg>
        <pc:spChg chg="add mod">
          <ac:chgData name="Weitong Long" userId="c6662185-7318-410f-97e5-d6e77f6614a1" providerId="ADAL" clId="{EF25CB5D-0154-47C8-806E-2BB1EDB27E68}" dt="2024-09-10T08:46:12.008" v="531" actId="1076"/>
          <ac:spMkLst>
            <pc:docMk/>
            <pc:sldMk cId="2442442963" sldId="2219"/>
            <ac:spMk id="21" creationId="{492BE30A-4759-D85C-B2E0-41D03F5A023F}"/>
          </ac:spMkLst>
        </pc:spChg>
        <pc:spChg chg="mod">
          <ac:chgData name="Weitong Long" userId="c6662185-7318-410f-97e5-d6e77f6614a1" providerId="ADAL" clId="{EF25CB5D-0154-47C8-806E-2BB1EDB27E68}" dt="2024-09-10T08:46:05.669" v="530" actId="1076"/>
          <ac:spMkLst>
            <pc:docMk/>
            <pc:sldMk cId="2442442963" sldId="2219"/>
            <ac:spMk id="38" creationId="{428C4AF3-716B-FC47-068D-BADB0499A3B1}"/>
          </ac:spMkLst>
        </pc:spChg>
        <pc:spChg chg="mod">
          <ac:chgData name="Weitong Long" userId="c6662185-7318-410f-97e5-d6e77f6614a1" providerId="ADAL" clId="{EF25CB5D-0154-47C8-806E-2BB1EDB27E68}" dt="2024-09-10T08:46:01.302" v="529" actId="1076"/>
          <ac:spMkLst>
            <pc:docMk/>
            <pc:sldMk cId="2442442963" sldId="2219"/>
            <ac:spMk id="39" creationId="{CACB9CB9-7F1C-05F7-A2D0-5B47B963FE90}"/>
          </ac:spMkLst>
        </pc:spChg>
        <pc:spChg chg="mod">
          <ac:chgData name="Weitong Long" userId="c6662185-7318-410f-97e5-d6e77f6614a1" providerId="ADAL" clId="{EF25CB5D-0154-47C8-806E-2BB1EDB27E68}" dt="2024-09-10T08:46:01.302" v="529" actId="1076"/>
          <ac:spMkLst>
            <pc:docMk/>
            <pc:sldMk cId="2442442963" sldId="2219"/>
            <ac:spMk id="40" creationId="{67DCEE6E-152E-0E08-4F5A-BDDE9FA4A599}"/>
          </ac:spMkLst>
        </pc:spChg>
        <pc:spChg chg="mod">
          <ac:chgData name="Weitong Long" userId="c6662185-7318-410f-97e5-d6e77f6614a1" providerId="ADAL" clId="{EF25CB5D-0154-47C8-806E-2BB1EDB27E68}" dt="2024-09-10T08:45:53.371" v="528" actId="14100"/>
          <ac:spMkLst>
            <pc:docMk/>
            <pc:sldMk cId="2442442963" sldId="2219"/>
            <ac:spMk id="41" creationId="{6117D5FB-6549-309C-E03E-F27E3255EADC}"/>
          </ac:spMkLst>
        </pc:spChg>
        <pc:spChg chg="mod">
          <ac:chgData name="Weitong Long" userId="c6662185-7318-410f-97e5-d6e77f6614a1" providerId="ADAL" clId="{EF25CB5D-0154-47C8-806E-2BB1EDB27E68}" dt="2024-09-10T08:45:53.371" v="528" actId="14100"/>
          <ac:spMkLst>
            <pc:docMk/>
            <pc:sldMk cId="2442442963" sldId="2219"/>
            <ac:spMk id="42" creationId="{C24B0BD9-9EE9-C906-2899-6B015E59D64C}"/>
          </ac:spMkLst>
        </pc:spChg>
        <pc:spChg chg="mod">
          <ac:chgData name="Weitong Long" userId="c6662185-7318-410f-97e5-d6e77f6614a1" providerId="ADAL" clId="{EF25CB5D-0154-47C8-806E-2BB1EDB27E68}" dt="2024-09-10T08:45:35.759" v="524" actId="1076"/>
          <ac:spMkLst>
            <pc:docMk/>
            <pc:sldMk cId="2442442963" sldId="2219"/>
            <ac:spMk id="43" creationId="{18D6F38F-AD25-BE3C-AAF2-0CB9936AA570}"/>
          </ac:spMkLst>
        </pc:spChg>
        <pc:grpChg chg="del mod">
          <ac:chgData name="Weitong Long" userId="c6662185-7318-410f-97e5-d6e77f6614a1" providerId="ADAL" clId="{EF25CB5D-0154-47C8-806E-2BB1EDB27E68}" dt="2024-09-10T08:51:03.178" v="597" actId="478"/>
          <ac:grpSpMkLst>
            <pc:docMk/>
            <pc:sldMk cId="2442442963" sldId="2219"/>
            <ac:grpSpMk id="9" creationId="{084442B5-169A-8AD1-E333-B41110EE65AE}"/>
          </ac:grpSpMkLst>
        </pc:grpChg>
        <pc:graphicFrameChg chg="mod modGraphic">
          <ac:chgData name="Weitong Long" userId="c6662185-7318-410f-97e5-d6e77f6614a1" providerId="ADAL" clId="{EF25CB5D-0154-47C8-806E-2BB1EDB27E68}" dt="2024-09-10T08:50:39.695" v="588" actId="14100"/>
          <ac:graphicFrameMkLst>
            <pc:docMk/>
            <pc:sldMk cId="2442442963" sldId="2219"/>
            <ac:graphicFrameMk id="2" creationId="{2C200304-D744-A137-B155-CB5AD88C2959}"/>
          </ac:graphicFrameMkLst>
        </pc:graphicFrameChg>
        <pc:graphicFrameChg chg="del">
          <ac:chgData name="Weitong Long" userId="c6662185-7318-410f-97e5-d6e77f6614a1" providerId="ADAL" clId="{EF25CB5D-0154-47C8-806E-2BB1EDB27E68}" dt="2024-09-10T08:05:27.886" v="156" actId="478"/>
          <ac:graphicFrameMkLst>
            <pc:docMk/>
            <pc:sldMk cId="2442442963" sldId="2219"/>
            <ac:graphicFrameMk id="5" creationId="{0DDB64F0-88A4-D37D-D896-C08662812EDC}"/>
          </ac:graphicFrameMkLst>
        </pc:graphicFrameChg>
        <pc:graphicFrameChg chg="mod modGraphic">
          <ac:chgData name="Weitong Long" userId="c6662185-7318-410f-97e5-d6e77f6614a1" providerId="ADAL" clId="{EF25CB5D-0154-47C8-806E-2BB1EDB27E68}" dt="2024-09-10T10:13:31.407" v="742" actId="20577"/>
          <ac:graphicFrameMkLst>
            <pc:docMk/>
            <pc:sldMk cId="2442442963" sldId="2219"/>
            <ac:graphicFrameMk id="7" creationId="{5FEB40D0-5642-8FE8-88A8-7CB269985D61}"/>
          </ac:graphicFrameMkLst>
        </pc:graphicFrameChg>
        <pc:graphicFrameChg chg="mod modGraphic">
          <ac:chgData name="Weitong Long" userId="c6662185-7318-410f-97e5-d6e77f6614a1" providerId="ADAL" clId="{EF25CB5D-0154-47C8-806E-2BB1EDB27E68}" dt="2024-09-10T08:50:45.222" v="591" actId="14100"/>
          <ac:graphicFrameMkLst>
            <pc:docMk/>
            <pc:sldMk cId="2442442963" sldId="2219"/>
            <ac:graphicFrameMk id="8" creationId="{401F33C3-F4AD-1ACD-5E7C-F8A1E99B5B6E}"/>
          </ac:graphicFrameMkLst>
        </pc:graphicFrameChg>
        <pc:graphicFrameChg chg="mod modGraphic">
          <ac:chgData name="Weitong Long" userId="c6662185-7318-410f-97e5-d6e77f6614a1" providerId="ADAL" clId="{EF25CB5D-0154-47C8-806E-2BB1EDB27E68}" dt="2024-09-10T08:50:48.320" v="592" actId="14100"/>
          <ac:graphicFrameMkLst>
            <pc:docMk/>
            <pc:sldMk cId="2442442963" sldId="2219"/>
            <ac:graphicFrameMk id="34" creationId="{6583089D-3C04-5FB4-E164-093D685F74A2}"/>
          </ac:graphicFrameMkLst>
        </pc:graphicFrameChg>
        <pc:picChg chg="mod">
          <ac:chgData name="Weitong Long" userId="c6662185-7318-410f-97e5-d6e77f6614a1" providerId="ADAL" clId="{EF25CB5D-0154-47C8-806E-2BB1EDB27E68}" dt="2024-09-10T08:46:01.302" v="529" actId="1076"/>
          <ac:picMkLst>
            <pc:docMk/>
            <pc:sldMk cId="2442442963" sldId="2219"/>
            <ac:picMk id="6" creationId="{36692CB8-1769-8E45-0FDD-B04BF90A3A0E}"/>
          </ac:picMkLst>
        </pc:picChg>
        <pc:picChg chg="mod">
          <ac:chgData name="Weitong Long" userId="c6662185-7318-410f-97e5-d6e77f6614a1" providerId="ADAL" clId="{EF25CB5D-0154-47C8-806E-2BB1EDB27E68}" dt="2024-09-10T08:46:01.302" v="529" actId="1076"/>
          <ac:picMkLst>
            <pc:docMk/>
            <pc:sldMk cId="2442442963" sldId="2219"/>
            <ac:picMk id="15" creationId="{EF178CDC-D098-61FB-B367-AA02C0667E2F}"/>
          </ac:picMkLst>
        </pc:picChg>
        <pc:cxnChg chg="mod">
          <ac:chgData name="Weitong Long" userId="c6662185-7318-410f-97e5-d6e77f6614a1" providerId="ADAL" clId="{EF25CB5D-0154-47C8-806E-2BB1EDB27E68}" dt="2024-09-10T08:46:19.709" v="533" actId="1076"/>
          <ac:cxnSpMkLst>
            <pc:docMk/>
            <pc:sldMk cId="2442442963" sldId="2219"/>
            <ac:cxnSpMk id="35" creationId="{CE0157E2-AB79-264C-5E5B-7E9A1CEBE7B1}"/>
          </ac:cxnSpMkLst>
        </pc:cxnChg>
        <pc:cxnChg chg="mod">
          <ac:chgData name="Weitong Long" userId="c6662185-7318-410f-97e5-d6e77f6614a1" providerId="ADAL" clId="{EF25CB5D-0154-47C8-806E-2BB1EDB27E68}" dt="2024-09-10T08:46:19.709" v="533" actId="1076"/>
          <ac:cxnSpMkLst>
            <pc:docMk/>
            <pc:sldMk cId="2442442963" sldId="2219"/>
            <ac:cxnSpMk id="36" creationId="{CE0B2677-743E-99FD-A25C-FB4E4168D8E0}"/>
          </ac:cxnSpMkLst>
        </pc:cxnChg>
        <pc:cxnChg chg="mod">
          <ac:chgData name="Weitong Long" userId="c6662185-7318-410f-97e5-d6e77f6614a1" providerId="ADAL" clId="{EF25CB5D-0154-47C8-806E-2BB1EDB27E68}" dt="2024-09-10T08:46:19.709" v="533" actId="1076"/>
          <ac:cxnSpMkLst>
            <pc:docMk/>
            <pc:sldMk cId="2442442963" sldId="2219"/>
            <ac:cxnSpMk id="37" creationId="{D2DB7F58-D8A8-188C-2C4D-CB48DF686C9D}"/>
          </ac:cxnSpMkLst>
        </pc:cxnChg>
      </pc:sldChg>
      <pc:sldChg chg="addSp delSp modSp add mod">
        <pc:chgData name="Weitong Long" userId="c6662185-7318-410f-97e5-d6e77f6614a1" providerId="ADAL" clId="{EF25CB5D-0154-47C8-806E-2BB1EDB27E68}" dt="2024-09-10T08:55:54.185" v="735" actId="20577"/>
        <pc:sldMkLst>
          <pc:docMk/>
          <pc:sldMk cId="2664030343" sldId="2220"/>
        </pc:sldMkLst>
        <pc:spChg chg="add del mod">
          <ac:chgData name="Weitong Long" userId="c6662185-7318-410f-97e5-d6e77f6614a1" providerId="ADAL" clId="{EF25CB5D-0154-47C8-806E-2BB1EDB27E68}" dt="2024-09-10T08:52:09.331" v="612" actId="478"/>
          <ac:spMkLst>
            <pc:docMk/>
            <pc:sldMk cId="2664030343" sldId="2220"/>
            <ac:spMk id="3" creationId="{990BBD35-0F25-57AF-C3AD-2D193D3100E5}"/>
          </ac:spMkLst>
        </pc:spChg>
        <pc:spChg chg="add mod">
          <ac:chgData name="Weitong Long" userId="c6662185-7318-410f-97e5-d6e77f6614a1" providerId="ADAL" clId="{EF25CB5D-0154-47C8-806E-2BB1EDB27E68}" dt="2024-09-10T08:52:17.485" v="616" actId="20577"/>
          <ac:spMkLst>
            <pc:docMk/>
            <pc:sldMk cId="2664030343" sldId="2220"/>
            <ac:spMk id="5" creationId="{8F45998C-4415-3FFE-C7ED-6F4895A2F1F7}"/>
          </ac:spMkLst>
        </pc:spChg>
        <pc:spChg chg="del mod">
          <ac:chgData name="Weitong Long" userId="c6662185-7318-410f-97e5-d6e77f6614a1" providerId="ADAL" clId="{EF25CB5D-0154-47C8-806E-2BB1EDB27E68}" dt="2024-09-10T08:52:06.528" v="611" actId="478"/>
          <ac:spMkLst>
            <pc:docMk/>
            <pc:sldMk cId="2664030343" sldId="2220"/>
            <ac:spMk id="8" creationId="{A39E6697-FB28-916D-CC0F-38B20DC2AE51}"/>
          </ac:spMkLst>
        </pc:spChg>
        <pc:graphicFrameChg chg="mod modGraphic">
          <ac:chgData name="Weitong Long" userId="c6662185-7318-410f-97e5-d6e77f6614a1" providerId="ADAL" clId="{EF25CB5D-0154-47C8-806E-2BB1EDB27E68}" dt="2024-09-10T08:55:54.185" v="735" actId="20577"/>
          <ac:graphicFrameMkLst>
            <pc:docMk/>
            <pc:sldMk cId="2664030343" sldId="2220"/>
            <ac:graphicFrameMk id="6" creationId="{D57EB2E1-6F65-DA4B-12E8-E735E1F62F1A}"/>
          </ac:graphicFrameMkLst>
        </pc:graphicFrameChg>
      </pc:sldChg>
      <pc:sldChg chg="addSp delSp modSp new mod">
        <pc:chgData name="Weitong Long" userId="c6662185-7318-410f-97e5-d6e77f6614a1" providerId="ADAL" clId="{EF25CB5D-0154-47C8-806E-2BB1EDB27E68}" dt="2024-09-10T08:32:04.862" v="334"/>
        <pc:sldMkLst>
          <pc:docMk/>
          <pc:sldMk cId="1332570102" sldId="2221"/>
        </pc:sldMkLst>
        <pc:spChg chg="del">
          <ac:chgData name="Weitong Long" userId="c6662185-7318-410f-97e5-d6e77f6614a1" providerId="ADAL" clId="{EF25CB5D-0154-47C8-806E-2BB1EDB27E68}" dt="2024-09-10T08:31:58.221" v="332" actId="478"/>
          <ac:spMkLst>
            <pc:docMk/>
            <pc:sldMk cId="1332570102" sldId="2221"/>
            <ac:spMk id="2" creationId="{334C8215-333A-8AAE-7C8B-18CB96D321D9}"/>
          </ac:spMkLst>
        </pc:spChg>
        <pc:spChg chg="mod">
          <ac:chgData name="Weitong Long" userId="c6662185-7318-410f-97e5-d6e77f6614a1" providerId="ADAL" clId="{EF25CB5D-0154-47C8-806E-2BB1EDB27E68}" dt="2024-09-10T08:32:04.862" v="334"/>
          <ac:spMkLst>
            <pc:docMk/>
            <pc:sldMk cId="1332570102" sldId="2221"/>
            <ac:spMk id="3" creationId="{1EE3C19B-B635-9C9D-F4CE-99C6C54DC684}"/>
          </ac:spMkLst>
        </pc:spChg>
        <pc:spChg chg="add 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5" creationId="{C40F05EE-DDE5-6FE8-86F7-B275E30A7564}"/>
          </ac:spMkLst>
        </pc:spChg>
        <pc:spChg chg="add 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6" creationId="{4E2A59F7-54F4-0D72-88C7-0EC944A10C90}"/>
          </ac:spMkLst>
        </pc:spChg>
        <pc:spChg chg="add 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8" creationId="{0F171E5C-23D6-E4E0-B036-DAF7E9FDB60B}"/>
          </ac:spMkLst>
        </pc:spChg>
        <pc:spChg chg="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11" creationId="{91AA481A-5647-661D-95FB-C97B05E9379C}"/>
          </ac:spMkLst>
        </pc:spChg>
        <pc:spChg chg="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13" creationId="{2EE76265-8465-95AA-9089-3D7821FCA612}"/>
          </ac:spMkLst>
        </pc:spChg>
        <pc:spChg chg="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20" creationId="{C7B3BA3A-E375-2EAC-983B-CAB48A73AFC0}"/>
          </ac:spMkLst>
        </pc:spChg>
        <pc:spChg chg="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22" creationId="{CF9D6391-0F19-E6B5-20E4-D4CCE425282E}"/>
          </ac:spMkLst>
        </pc:spChg>
        <pc:spChg chg="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27" creationId="{B667F5A8-6DC5-05B9-C553-9D7113D71EAC}"/>
          </ac:spMkLst>
        </pc:spChg>
        <pc:spChg chg="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28" creationId="{C2D10DBB-98B4-1B83-D9E9-F9C744DCDEDB}"/>
          </ac:spMkLst>
        </pc:spChg>
        <pc:spChg chg="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39" creationId="{C6646FE4-10F8-4D4B-6185-E8FD3E7CC54B}"/>
          </ac:spMkLst>
        </pc:spChg>
        <pc:spChg chg="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40" creationId="{DFA099A4-B0B7-438D-AC9E-1749AE1E305B}"/>
          </ac:spMkLst>
        </pc:spChg>
        <pc:spChg chg="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42" creationId="{DA7D6F10-137D-2544-8F0D-0E3DC1B62E0B}"/>
          </ac:spMkLst>
        </pc:spChg>
        <pc:spChg chg="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43" creationId="{DFF36A1E-35E5-A342-E408-28EDE722811D}"/>
          </ac:spMkLst>
        </pc:spChg>
        <pc:spChg chg="add mod">
          <ac:chgData name="Weitong Long" userId="c6662185-7318-410f-97e5-d6e77f6614a1" providerId="ADAL" clId="{EF25CB5D-0154-47C8-806E-2BB1EDB27E68}" dt="2024-09-10T08:31:58.568" v="333"/>
          <ac:spMkLst>
            <pc:docMk/>
            <pc:sldMk cId="1332570102" sldId="2221"/>
            <ac:spMk id="44" creationId="{C057F706-5861-E0F8-7268-E9655B8EFDF6}"/>
          </ac:spMkLst>
        </pc:spChg>
        <pc:grpChg chg="add mod">
          <ac:chgData name="Weitong Long" userId="c6662185-7318-410f-97e5-d6e77f6614a1" providerId="ADAL" clId="{EF25CB5D-0154-47C8-806E-2BB1EDB27E68}" dt="2024-09-10T08:31:58.568" v="333"/>
          <ac:grpSpMkLst>
            <pc:docMk/>
            <pc:sldMk cId="1332570102" sldId="2221"/>
            <ac:grpSpMk id="10" creationId="{ED0DDDA7-0C95-B80B-9675-92224C36A61B}"/>
          </ac:grpSpMkLst>
        </pc:grpChg>
        <pc:grpChg chg="mod">
          <ac:chgData name="Weitong Long" userId="c6662185-7318-410f-97e5-d6e77f6614a1" providerId="ADAL" clId="{EF25CB5D-0154-47C8-806E-2BB1EDB27E68}" dt="2024-09-10T08:31:58.568" v="333"/>
          <ac:grpSpMkLst>
            <pc:docMk/>
            <pc:sldMk cId="1332570102" sldId="2221"/>
            <ac:grpSpMk id="14" creationId="{93D1D033-38A3-61C4-12AD-C6A8A3B3137B}"/>
          </ac:grpSpMkLst>
        </pc:grpChg>
        <pc:grpChg chg="add mod">
          <ac:chgData name="Weitong Long" userId="c6662185-7318-410f-97e5-d6e77f6614a1" providerId="ADAL" clId="{EF25CB5D-0154-47C8-806E-2BB1EDB27E68}" dt="2024-09-10T08:31:58.568" v="333"/>
          <ac:grpSpMkLst>
            <pc:docMk/>
            <pc:sldMk cId="1332570102" sldId="2221"/>
            <ac:grpSpMk id="19" creationId="{D784408F-DBD9-FA36-1ED8-B86FE17558B1}"/>
          </ac:grpSpMkLst>
        </pc:grpChg>
        <pc:grpChg chg="add mod">
          <ac:chgData name="Weitong Long" userId="c6662185-7318-410f-97e5-d6e77f6614a1" providerId="ADAL" clId="{EF25CB5D-0154-47C8-806E-2BB1EDB27E68}" dt="2024-09-10T08:31:58.568" v="333"/>
          <ac:grpSpMkLst>
            <pc:docMk/>
            <pc:sldMk cId="1332570102" sldId="2221"/>
            <ac:grpSpMk id="24" creationId="{59DED66E-4F0F-3176-9F33-6CFBAFFEAE58}"/>
          </ac:grpSpMkLst>
        </pc:grpChg>
        <pc:grpChg chg="mod">
          <ac:chgData name="Weitong Long" userId="c6662185-7318-410f-97e5-d6e77f6614a1" providerId="ADAL" clId="{EF25CB5D-0154-47C8-806E-2BB1EDB27E68}" dt="2024-09-10T08:31:58.568" v="333"/>
          <ac:grpSpMkLst>
            <pc:docMk/>
            <pc:sldMk cId="1332570102" sldId="2221"/>
            <ac:grpSpMk id="26" creationId="{3363F01A-BDC5-4C00-2429-83AA39238FF4}"/>
          </ac:grpSpMkLst>
        </pc:grpChg>
        <pc:grpChg chg="mod">
          <ac:chgData name="Weitong Long" userId="c6662185-7318-410f-97e5-d6e77f6614a1" providerId="ADAL" clId="{EF25CB5D-0154-47C8-806E-2BB1EDB27E68}" dt="2024-09-10T08:31:58.568" v="333"/>
          <ac:grpSpMkLst>
            <pc:docMk/>
            <pc:sldMk cId="1332570102" sldId="2221"/>
            <ac:grpSpMk id="29" creationId="{12D82FA2-B22E-3651-4140-0A8DA4A21069}"/>
          </ac:grpSpMkLst>
        </pc:grpChg>
        <pc:grpChg chg="mod">
          <ac:chgData name="Weitong Long" userId="c6662185-7318-410f-97e5-d6e77f6614a1" providerId="ADAL" clId="{EF25CB5D-0154-47C8-806E-2BB1EDB27E68}" dt="2024-09-10T08:31:58.568" v="333"/>
          <ac:grpSpMkLst>
            <pc:docMk/>
            <pc:sldMk cId="1332570102" sldId="2221"/>
            <ac:grpSpMk id="30" creationId="{E0475513-AA10-CEC8-8552-F9E7244A7DA5}"/>
          </ac:grpSpMkLst>
        </pc:grpChg>
        <pc:grpChg chg="add mod">
          <ac:chgData name="Weitong Long" userId="c6662185-7318-410f-97e5-d6e77f6614a1" providerId="ADAL" clId="{EF25CB5D-0154-47C8-806E-2BB1EDB27E68}" dt="2024-09-10T08:31:58.568" v="333"/>
          <ac:grpSpMkLst>
            <pc:docMk/>
            <pc:sldMk cId="1332570102" sldId="2221"/>
            <ac:grpSpMk id="36" creationId="{C1FBC618-B42C-FAA3-A36C-CBF4BCEF51AD}"/>
          </ac:grpSpMkLst>
        </pc:grpChg>
        <pc:grpChg chg="mod">
          <ac:chgData name="Weitong Long" userId="c6662185-7318-410f-97e5-d6e77f6614a1" providerId="ADAL" clId="{EF25CB5D-0154-47C8-806E-2BB1EDB27E68}" dt="2024-09-10T08:31:58.568" v="333"/>
          <ac:grpSpMkLst>
            <pc:docMk/>
            <pc:sldMk cId="1332570102" sldId="2221"/>
            <ac:grpSpMk id="38" creationId="{8EC9B44A-3AB8-F80E-4934-0C2366A795D8}"/>
          </ac:grpSpMkLst>
        </pc:grpChg>
        <pc:grpChg chg="mod">
          <ac:chgData name="Weitong Long" userId="c6662185-7318-410f-97e5-d6e77f6614a1" providerId="ADAL" clId="{EF25CB5D-0154-47C8-806E-2BB1EDB27E68}" dt="2024-09-10T08:31:58.568" v="333"/>
          <ac:grpSpMkLst>
            <pc:docMk/>
            <pc:sldMk cId="1332570102" sldId="2221"/>
            <ac:grpSpMk id="41" creationId="{F0499308-6406-8FEE-9540-AE586F4E89E7}"/>
          </ac:grpSpMkLst>
        </pc:grpChg>
        <pc:picChg chg="add mod">
          <ac:chgData name="Weitong Long" userId="c6662185-7318-410f-97e5-d6e77f6614a1" providerId="ADAL" clId="{EF25CB5D-0154-47C8-806E-2BB1EDB27E68}" dt="2024-09-10T08:31:58.568" v="333"/>
          <ac:picMkLst>
            <pc:docMk/>
            <pc:sldMk cId="1332570102" sldId="2221"/>
            <ac:picMk id="9" creationId="{7C5A5B09-37FD-1073-4A25-A7DB77ACAEC3}"/>
          </ac:picMkLst>
        </pc:picChg>
        <pc:picChg chg="mod">
          <ac:chgData name="Weitong Long" userId="c6662185-7318-410f-97e5-d6e77f6614a1" providerId="ADAL" clId="{EF25CB5D-0154-47C8-806E-2BB1EDB27E68}" dt="2024-09-10T08:31:58.568" v="333"/>
          <ac:picMkLst>
            <pc:docMk/>
            <pc:sldMk cId="1332570102" sldId="2221"/>
            <ac:picMk id="15" creationId="{8D2610F6-9566-4BCD-6503-0684D240D1F5}"/>
          </ac:picMkLst>
        </pc:picChg>
        <pc:picChg chg="mod">
          <ac:chgData name="Weitong Long" userId="c6662185-7318-410f-97e5-d6e77f6614a1" providerId="ADAL" clId="{EF25CB5D-0154-47C8-806E-2BB1EDB27E68}" dt="2024-09-10T08:31:58.568" v="333"/>
          <ac:picMkLst>
            <pc:docMk/>
            <pc:sldMk cId="1332570102" sldId="2221"/>
            <ac:picMk id="16" creationId="{6D5EE950-0F4F-8053-EF23-9EA84C8E8D49}"/>
          </ac:picMkLst>
        </pc:picChg>
        <pc:picChg chg="mod">
          <ac:chgData name="Weitong Long" userId="c6662185-7318-410f-97e5-d6e77f6614a1" providerId="ADAL" clId="{EF25CB5D-0154-47C8-806E-2BB1EDB27E68}" dt="2024-09-10T08:31:58.568" v="333"/>
          <ac:picMkLst>
            <pc:docMk/>
            <pc:sldMk cId="1332570102" sldId="2221"/>
            <ac:picMk id="23" creationId="{FC38A242-6A7F-9CC9-220D-A310CE64EB2C}"/>
          </ac:picMkLst>
        </pc:picChg>
        <pc:picChg chg="mod">
          <ac:chgData name="Weitong Long" userId="c6662185-7318-410f-97e5-d6e77f6614a1" providerId="ADAL" clId="{EF25CB5D-0154-47C8-806E-2BB1EDB27E68}" dt="2024-09-10T08:31:58.568" v="333"/>
          <ac:picMkLst>
            <pc:docMk/>
            <pc:sldMk cId="1332570102" sldId="2221"/>
            <ac:picMk id="31" creationId="{CB5E5D8D-BEA1-600F-A265-30A702F51C2B}"/>
          </ac:picMkLst>
        </pc:picChg>
        <pc:picChg chg="mod">
          <ac:chgData name="Weitong Long" userId="c6662185-7318-410f-97e5-d6e77f6614a1" providerId="ADAL" clId="{EF25CB5D-0154-47C8-806E-2BB1EDB27E68}" dt="2024-09-10T08:31:58.568" v="333"/>
          <ac:picMkLst>
            <pc:docMk/>
            <pc:sldMk cId="1332570102" sldId="2221"/>
            <ac:picMk id="32" creationId="{321B4817-2E64-AA50-7651-3117E313BE69}"/>
          </ac:picMkLst>
        </pc:picChg>
        <pc:picChg chg="mod">
          <ac:chgData name="Weitong Long" userId="c6662185-7318-410f-97e5-d6e77f6614a1" providerId="ADAL" clId="{EF25CB5D-0154-47C8-806E-2BB1EDB27E68}" dt="2024-09-10T08:31:58.568" v="333"/>
          <ac:picMkLst>
            <pc:docMk/>
            <pc:sldMk cId="1332570102" sldId="2221"/>
            <ac:picMk id="33" creationId="{19EA6F1D-8EF5-B94C-5121-5CB13E423D1E}"/>
          </ac:picMkLst>
        </pc:picChg>
        <pc:cxnChg chg="add mod">
          <ac:chgData name="Weitong Long" userId="c6662185-7318-410f-97e5-d6e77f6614a1" providerId="ADAL" clId="{EF25CB5D-0154-47C8-806E-2BB1EDB27E68}" dt="2024-09-10T08:31:58.568" v="333"/>
          <ac:cxnSpMkLst>
            <pc:docMk/>
            <pc:sldMk cId="1332570102" sldId="2221"/>
            <ac:cxnSpMk id="7" creationId="{7BE2D95E-A18E-C6F4-1365-CAA9961A12FB}"/>
          </ac:cxnSpMkLst>
        </pc:cxnChg>
        <pc:cxnChg chg="mod">
          <ac:chgData name="Weitong Long" userId="c6662185-7318-410f-97e5-d6e77f6614a1" providerId="ADAL" clId="{EF25CB5D-0154-47C8-806E-2BB1EDB27E68}" dt="2024-09-10T08:31:58.568" v="333"/>
          <ac:cxnSpMkLst>
            <pc:docMk/>
            <pc:sldMk cId="1332570102" sldId="2221"/>
            <ac:cxnSpMk id="12" creationId="{201F363D-066A-F2BF-56EB-C14A06FD6DFB}"/>
          </ac:cxnSpMkLst>
        </pc:cxnChg>
        <pc:cxnChg chg="mod">
          <ac:chgData name="Weitong Long" userId="c6662185-7318-410f-97e5-d6e77f6614a1" providerId="ADAL" clId="{EF25CB5D-0154-47C8-806E-2BB1EDB27E68}" dt="2024-09-10T08:31:58.568" v="333"/>
          <ac:cxnSpMkLst>
            <pc:docMk/>
            <pc:sldMk cId="1332570102" sldId="2221"/>
            <ac:cxnSpMk id="17" creationId="{85D0389E-27EF-B7E9-223A-FC4968393E8B}"/>
          </ac:cxnSpMkLst>
        </pc:cxnChg>
        <pc:cxnChg chg="mod">
          <ac:chgData name="Weitong Long" userId="c6662185-7318-410f-97e5-d6e77f6614a1" providerId="ADAL" clId="{EF25CB5D-0154-47C8-806E-2BB1EDB27E68}" dt="2024-09-10T08:31:58.568" v="333"/>
          <ac:cxnSpMkLst>
            <pc:docMk/>
            <pc:sldMk cId="1332570102" sldId="2221"/>
            <ac:cxnSpMk id="18" creationId="{C15D36A0-87AE-FAC1-EF67-9A2CFB6CBED8}"/>
          </ac:cxnSpMkLst>
        </pc:cxnChg>
        <pc:cxnChg chg="mod">
          <ac:chgData name="Weitong Long" userId="c6662185-7318-410f-97e5-d6e77f6614a1" providerId="ADAL" clId="{EF25CB5D-0154-47C8-806E-2BB1EDB27E68}" dt="2024-09-10T08:31:58.568" v="333"/>
          <ac:cxnSpMkLst>
            <pc:docMk/>
            <pc:sldMk cId="1332570102" sldId="2221"/>
            <ac:cxnSpMk id="21" creationId="{A4FDECD6-1EAB-F808-983C-C13BA0FDB0F2}"/>
          </ac:cxnSpMkLst>
        </pc:cxnChg>
        <pc:cxnChg chg="mod">
          <ac:chgData name="Weitong Long" userId="c6662185-7318-410f-97e5-d6e77f6614a1" providerId="ADAL" clId="{EF25CB5D-0154-47C8-806E-2BB1EDB27E68}" dt="2024-09-10T08:31:58.568" v="333"/>
          <ac:cxnSpMkLst>
            <pc:docMk/>
            <pc:sldMk cId="1332570102" sldId="2221"/>
            <ac:cxnSpMk id="25" creationId="{65303B0D-A793-EFD2-FC88-BF2AAEEB84C3}"/>
          </ac:cxnSpMkLst>
        </pc:cxnChg>
        <pc:cxnChg chg="mod">
          <ac:chgData name="Weitong Long" userId="c6662185-7318-410f-97e5-d6e77f6614a1" providerId="ADAL" clId="{EF25CB5D-0154-47C8-806E-2BB1EDB27E68}" dt="2024-09-10T08:31:58.568" v="333"/>
          <ac:cxnSpMkLst>
            <pc:docMk/>
            <pc:sldMk cId="1332570102" sldId="2221"/>
            <ac:cxnSpMk id="34" creationId="{B5001FC5-A424-A7CE-1C13-C8E96B024F0B}"/>
          </ac:cxnSpMkLst>
        </pc:cxnChg>
        <pc:cxnChg chg="mod">
          <ac:chgData name="Weitong Long" userId="c6662185-7318-410f-97e5-d6e77f6614a1" providerId="ADAL" clId="{EF25CB5D-0154-47C8-806E-2BB1EDB27E68}" dt="2024-09-10T08:31:58.568" v="333"/>
          <ac:cxnSpMkLst>
            <pc:docMk/>
            <pc:sldMk cId="1332570102" sldId="2221"/>
            <ac:cxnSpMk id="35" creationId="{A79A2851-3399-A947-8152-53F5B8C3684E}"/>
          </ac:cxnSpMkLst>
        </pc:cxnChg>
        <pc:cxnChg chg="mod">
          <ac:chgData name="Weitong Long" userId="c6662185-7318-410f-97e5-d6e77f6614a1" providerId="ADAL" clId="{EF25CB5D-0154-47C8-806E-2BB1EDB27E68}" dt="2024-09-10T08:31:58.568" v="333"/>
          <ac:cxnSpMkLst>
            <pc:docMk/>
            <pc:sldMk cId="1332570102" sldId="2221"/>
            <ac:cxnSpMk id="37" creationId="{7B25A68B-8403-F323-244B-C3F09C48B72B}"/>
          </ac:cxnSpMkLst>
        </pc:cxnChg>
      </pc:sldChg>
      <pc:sldChg chg="new del">
        <pc:chgData name="Weitong Long" userId="c6662185-7318-410f-97e5-d6e77f6614a1" providerId="ADAL" clId="{EF25CB5D-0154-47C8-806E-2BB1EDB27E68}" dt="2024-09-10T08:36:55.995" v="341" actId="47"/>
        <pc:sldMkLst>
          <pc:docMk/>
          <pc:sldMk cId="1961977634" sldId="2222"/>
        </pc:sldMkLst>
      </pc:sldChg>
    </pc:docChg>
  </pc:docChgLst>
  <pc:docChgLst>
    <pc:chgData name="Long, Weitong" userId="c6662185-7318-410f-97e5-d6e77f6614a1" providerId="ADAL" clId="{4E31B4CE-CB5B-4BDF-88C9-3DFBF0366383}"/>
    <pc:docChg chg="undo custSel addSld delSld modSld sldOrd">
      <pc:chgData name="Long, Weitong" userId="c6662185-7318-410f-97e5-d6e77f6614a1" providerId="ADAL" clId="{4E31B4CE-CB5B-4BDF-88C9-3DFBF0366383}" dt="2024-07-11T14:41:28.134" v="2387" actId="1076"/>
      <pc:docMkLst>
        <pc:docMk/>
      </pc:docMkLst>
      <pc:sldChg chg="ord modNotesTx">
        <pc:chgData name="Long, Weitong" userId="c6662185-7318-410f-97e5-d6e77f6614a1" providerId="ADAL" clId="{4E31B4CE-CB5B-4BDF-88C9-3DFBF0366383}" dt="2024-06-21T06:47:52.136" v="2358" actId="20577"/>
        <pc:sldMkLst>
          <pc:docMk/>
          <pc:sldMk cId="1934004819" sldId="273"/>
        </pc:sldMkLst>
      </pc:sldChg>
      <pc:sldChg chg="addSp delSp modSp add mod modAnim">
        <pc:chgData name="Long, Weitong" userId="c6662185-7318-410f-97e5-d6e77f6614a1" providerId="ADAL" clId="{4E31B4CE-CB5B-4BDF-88C9-3DFBF0366383}" dt="2024-06-19T16:56:05.596" v="1556"/>
        <pc:sldMkLst>
          <pc:docMk/>
          <pc:sldMk cId="3577001363" sldId="277"/>
        </pc:sldMkLst>
        <pc:spChg chg="add del mod">
          <ac:chgData name="Long, Weitong" userId="c6662185-7318-410f-97e5-d6e77f6614a1" providerId="ADAL" clId="{4E31B4CE-CB5B-4BDF-88C9-3DFBF0366383}" dt="2024-06-18T22:36:52.759" v="453" actId="478"/>
          <ac:spMkLst>
            <pc:docMk/>
            <pc:sldMk cId="3577001363" sldId="277"/>
            <ac:spMk id="2" creationId="{70CBC6EE-131D-B3E7-2108-58DB160A37FB}"/>
          </ac:spMkLst>
        </pc:spChg>
        <pc:spChg chg="mod">
          <ac:chgData name="Long, Weitong" userId="c6662185-7318-410f-97e5-d6e77f6614a1" providerId="ADAL" clId="{4E31B4CE-CB5B-4BDF-88C9-3DFBF0366383}" dt="2024-06-18T22:12:31.033" v="146" actId="20577"/>
          <ac:spMkLst>
            <pc:docMk/>
            <pc:sldMk cId="3577001363" sldId="277"/>
            <ac:spMk id="3" creationId="{505B1CBF-C7E1-40BF-9653-1B3375C96F84}"/>
          </ac:spMkLst>
        </pc:spChg>
        <pc:spChg chg="add del mod">
          <ac:chgData name="Long, Weitong" userId="c6662185-7318-410f-97e5-d6e77f6614a1" providerId="ADAL" clId="{4E31B4CE-CB5B-4BDF-88C9-3DFBF0366383}" dt="2024-06-18T22:36:52.149" v="452"/>
          <ac:spMkLst>
            <pc:docMk/>
            <pc:sldMk cId="3577001363" sldId="277"/>
            <ac:spMk id="5" creationId="{7D715015-A5DC-D8F3-8FD8-8FBE3E5125BB}"/>
          </ac:spMkLst>
        </pc:spChg>
      </pc:sldChg>
      <pc:sldChg chg="modSp mod">
        <pc:chgData name="Long, Weitong" userId="c6662185-7318-410f-97e5-d6e77f6614a1" providerId="ADAL" clId="{4E31B4CE-CB5B-4BDF-88C9-3DFBF0366383}" dt="2024-06-18T22:03:57.207" v="25"/>
        <pc:sldMkLst>
          <pc:docMk/>
          <pc:sldMk cId="2956936870" sldId="282"/>
        </pc:sldMkLst>
        <pc:spChg chg="mod">
          <ac:chgData name="Long, Weitong" userId="c6662185-7318-410f-97e5-d6e77f6614a1" providerId="ADAL" clId="{4E31B4CE-CB5B-4BDF-88C9-3DFBF0366383}" dt="2024-06-18T22:03:57.207" v="25"/>
          <ac:spMkLst>
            <pc:docMk/>
            <pc:sldMk cId="2956936870" sldId="282"/>
            <ac:spMk id="6" creationId="{DBF91412-DB38-E5E9-9EE9-EB96B9104AD0}"/>
          </ac:spMkLst>
        </pc:spChg>
      </pc:sldChg>
      <pc:sldChg chg="addSp delSp modSp mod">
        <pc:chgData name="Long, Weitong" userId="c6662185-7318-410f-97e5-d6e77f6614a1" providerId="ADAL" clId="{4E31B4CE-CB5B-4BDF-88C9-3DFBF0366383}" dt="2024-06-21T08:45:32.346" v="2366" actId="20577"/>
        <pc:sldMkLst>
          <pc:docMk/>
          <pc:sldMk cId="3218052531" sldId="283"/>
        </pc:sldMkLst>
        <pc:spChg chg="mod">
          <ac:chgData name="Long, Weitong" userId="c6662185-7318-410f-97e5-d6e77f6614a1" providerId="ADAL" clId="{4E31B4CE-CB5B-4BDF-88C9-3DFBF0366383}" dt="2024-06-21T08:45:32.346" v="2366" actId="20577"/>
          <ac:spMkLst>
            <pc:docMk/>
            <pc:sldMk cId="3218052531" sldId="283"/>
            <ac:spMk id="5" creationId="{20EB367D-4CAF-0EE3-6931-B8189B6278A2}"/>
          </ac:spMkLst>
        </pc:spChg>
        <pc:spChg chg="mod topLvl">
          <ac:chgData name="Long, Weitong" userId="c6662185-7318-410f-97e5-d6e77f6614a1" providerId="ADAL" clId="{4E31B4CE-CB5B-4BDF-88C9-3DFBF0366383}" dt="2024-06-19T16:54:13.498" v="1551" actId="1076"/>
          <ac:spMkLst>
            <pc:docMk/>
            <pc:sldMk cId="3218052531" sldId="283"/>
            <ac:spMk id="7" creationId="{E14CD44A-DE78-0DCC-6D7B-F142B0EEED19}"/>
          </ac:spMkLst>
        </pc:spChg>
        <pc:spChg chg="del mod topLvl">
          <ac:chgData name="Long, Weitong" userId="c6662185-7318-410f-97e5-d6e77f6614a1" providerId="ADAL" clId="{4E31B4CE-CB5B-4BDF-88C9-3DFBF0366383}" dt="2024-06-18T22:19:30.112" v="195" actId="478"/>
          <ac:spMkLst>
            <pc:docMk/>
            <pc:sldMk cId="3218052531" sldId="283"/>
            <ac:spMk id="8" creationId="{147E937D-2743-3456-A29C-639E92E4EA07}"/>
          </ac:spMkLst>
        </pc:spChg>
        <pc:spChg chg="mod topLvl">
          <ac:chgData name="Long, Weitong" userId="c6662185-7318-410f-97e5-d6e77f6614a1" providerId="ADAL" clId="{4E31B4CE-CB5B-4BDF-88C9-3DFBF0366383}" dt="2024-06-18T22:29:14.418" v="340" actId="207"/>
          <ac:spMkLst>
            <pc:docMk/>
            <pc:sldMk cId="3218052531" sldId="283"/>
            <ac:spMk id="9" creationId="{A9820583-FFBF-2770-BB1D-9D1D0E4D93E9}"/>
          </ac:spMkLst>
        </pc:spChg>
        <pc:spChg chg="del mod topLvl">
          <ac:chgData name="Long, Weitong" userId="c6662185-7318-410f-97e5-d6e77f6614a1" providerId="ADAL" clId="{4E31B4CE-CB5B-4BDF-88C9-3DFBF0366383}" dt="2024-06-18T22:19:30.809" v="196" actId="478"/>
          <ac:spMkLst>
            <pc:docMk/>
            <pc:sldMk cId="3218052531" sldId="283"/>
            <ac:spMk id="10" creationId="{19AFA36F-8A01-7463-2A04-C15CE87A0846}"/>
          </ac:spMkLst>
        </pc:spChg>
        <pc:spChg chg="mod topLvl">
          <ac:chgData name="Long, Weitong" userId="c6662185-7318-410f-97e5-d6e77f6614a1" providerId="ADAL" clId="{4E31B4CE-CB5B-4BDF-88C9-3DFBF0366383}" dt="2024-06-18T22:28:36.525" v="333" actId="404"/>
          <ac:spMkLst>
            <pc:docMk/>
            <pc:sldMk cId="3218052531" sldId="283"/>
            <ac:spMk id="11" creationId="{AD9F0CA2-4F90-9ECE-EF6D-2F3AF03AC38C}"/>
          </ac:spMkLst>
        </pc:spChg>
        <pc:spChg chg="del mod topLvl">
          <ac:chgData name="Long, Weitong" userId="c6662185-7318-410f-97e5-d6e77f6614a1" providerId="ADAL" clId="{4E31B4CE-CB5B-4BDF-88C9-3DFBF0366383}" dt="2024-06-18T22:19:29.338" v="194" actId="478"/>
          <ac:spMkLst>
            <pc:docMk/>
            <pc:sldMk cId="3218052531" sldId="283"/>
            <ac:spMk id="12" creationId="{A2746BC4-4538-378E-7109-3C3B8FB81A1D}"/>
          </ac:spMkLst>
        </pc:spChg>
        <pc:spChg chg="add mod topLvl">
          <ac:chgData name="Long, Weitong" userId="c6662185-7318-410f-97e5-d6e77f6614a1" providerId="ADAL" clId="{4E31B4CE-CB5B-4BDF-88C9-3DFBF0366383}" dt="2024-06-18T22:29:56.503" v="347" actId="1076"/>
          <ac:spMkLst>
            <pc:docMk/>
            <pc:sldMk cId="3218052531" sldId="283"/>
            <ac:spMk id="13" creationId="{7E90FE66-B112-71B6-FF86-9C1979010E0A}"/>
          </ac:spMkLst>
        </pc:spChg>
        <pc:spChg chg="add del">
          <ac:chgData name="Long, Weitong" userId="c6662185-7318-410f-97e5-d6e77f6614a1" providerId="ADAL" clId="{4E31B4CE-CB5B-4BDF-88C9-3DFBF0366383}" dt="2024-06-18T22:19:15.223" v="191" actId="11529"/>
          <ac:spMkLst>
            <pc:docMk/>
            <pc:sldMk cId="3218052531" sldId="283"/>
            <ac:spMk id="14" creationId="{566FD34B-25A1-8F62-B8DC-60969CE42307}"/>
          </ac:spMkLst>
        </pc:spChg>
        <pc:spChg chg="add mod topLvl">
          <ac:chgData name="Long, Weitong" userId="c6662185-7318-410f-97e5-d6e77f6614a1" providerId="ADAL" clId="{4E31B4CE-CB5B-4BDF-88C9-3DFBF0366383}" dt="2024-06-18T22:30:09.135" v="351" actId="1076"/>
          <ac:spMkLst>
            <pc:docMk/>
            <pc:sldMk cId="3218052531" sldId="283"/>
            <ac:spMk id="15" creationId="{B96E88B5-4877-F5B2-8FCF-1A7CE7489CFC}"/>
          </ac:spMkLst>
        </pc:spChg>
        <pc:spChg chg="add del mod">
          <ac:chgData name="Long, Weitong" userId="c6662185-7318-410f-97e5-d6e77f6614a1" providerId="ADAL" clId="{4E31B4CE-CB5B-4BDF-88C9-3DFBF0366383}" dt="2024-06-18T22:22:07.605" v="234" actId="478"/>
          <ac:spMkLst>
            <pc:docMk/>
            <pc:sldMk cId="3218052531" sldId="283"/>
            <ac:spMk id="16" creationId="{640BDFB6-068C-0BC3-62A8-43A9F3A84A12}"/>
          </ac:spMkLst>
        </pc:spChg>
        <pc:spChg chg="add del mod">
          <ac:chgData name="Long, Weitong" userId="c6662185-7318-410f-97e5-d6e77f6614a1" providerId="ADAL" clId="{4E31B4CE-CB5B-4BDF-88C9-3DFBF0366383}" dt="2024-06-18T22:22:48.842" v="249" actId="478"/>
          <ac:spMkLst>
            <pc:docMk/>
            <pc:sldMk cId="3218052531" sldId="283"/>
            <ac:spMk id="17" creationId="{253D608D-CF79-B62B-6EEB-C86DA6A17073}"/>
          </ac:spMkLst>
        </pc:spChg>
        <pc:spChg chg="add mod topLvl">
          <ac:chgData name="Long, Weitong" userId="c6662185-7318-410f-97e5-d6e77f6614a1" providerId="ADAL" clId="{4E31B4CE-CB5B-4BDF-88C9-3DFBF0366383}" dt="2024-06-18T22:29:31.004" v="343" actId="207"/>
          <ac:spMkLst>
            <pc:docMk/>
            <pc:sldMk cId="3218052531" sldId="283"/>
            <ac:spMk id="18" creationId="{8DAF5F55-2EC4-6FF4-2B3C-2D8ADBB983B8}"/>
          </ac:spMkLst>
        </pc:spChg>
        <pc:spChg chg="add mod topLvl">
          <ac:chgData name="Long, Weitong" userId="c6662185-7318-410f-97e5-d6e77f6614a1" providerId="ADAL" clId="{4E31B4CE-CB5B-4BDF-88C9-3DFBF0366383}" dt="2024-06-18T22:29:46.785" v="346" actId="1076"/>
          <ac:spMkLst>
            <pc:docMk/>
            <pc:sldMk cId="3218052531" sldId="283"/>
            <ac:spMk id="19" creationId="{2C7605A0-CF83-5941-E603-21E001139A78}"/>
          </ac:spMkLst>
        </pc:spChg>
        <pc:grpChg chg="del mod">
          <ac:chgData name="Long, Weitong" userId="c6662185-7318-410f-97e5-d6e77f6614a1" providerId="ADAL" clId="{4E31B4CE-CB5B-4BDF-88C9-3DFBF0366383}" dt="2024-06-18T22:18:27.792" v="182" actId="165"/>
          <ac:grpSpMkLst>
            <pc:docMk/>
            <pc:sldMk cId="3218052531" sldId="283"/>
            <ac:grpSpMk id="2" creationId="{47C66B38-0E8A-AAEB-0850-6A0453B9750A}"/>
          </ac:grpSpMkLst>
        </pc:grpChg>
        <pc:grpChg chg="add del mod">
          <ac:chgData name="Long, Weitong" userId="c6662185-7318-410f-97e5-d6e77f6614a1" providerId="ADAL" clId="{4E31B4CE-CB5B-4BDF-88C9-3DFBF0366383}" dt="2024-06-18T22:24:20.052" v="274" actId="165"/>
          <ac:grpSpMkLst>
            <pc:docMk/>
            <pc:sldMk cId="3218052531" sldId="283"/>
            <ac:grpSpMk id="20" creationId="{835F5DE5-6973-32EF-3FF0-FD4F55C758E0}"/>
          </ac:grpSpMkLst>
        </pc:grpChg>
        <pc:grpChg chg="add mod">
          <ac:chgData name="Long, Weitong" userId="c6662185-7318-410f-97e5-d6e77f6614a1" providerId="ADAL" clId="{4E31B4CE-CB5B-4BDF-88C9-3DFBF0366383}" dt="2024-06-19T16:54:17.271" v="1552" actId="14100"/>
          <ac:grpSpMkLst>
            <pc:docMk/>
            <pc:sldMk cId="3218052531" sldId="283"/>
            <ac:grpSpMk id="41" creationId="{B5D2B101-6E05-03C8-BCD3-7BF5035FD9CA}"/>
          </ac:grpSpMkLst>
        </pc:grpChg>
        <pc:graphicFrameChg chg="del">
          <ac:chgData name="Long, Weitong" userId="c6662185-7318-410f-97e5-d6e77f6614a1" providerId="ADAL" clId="{4E31B4CE-CB5B-4BDF-88C9-3DFBF0366383}" dt="2024-06-18T22:18:23.476" v="181" actId="18245"/>
          <ac:graphicFrameMkLst>
            <pc:docMk/>
            <pc:sldMk cId="3218052531" sldId="283"/>
            <ac:graphicFrameMk id="6" creationId="{D6F1ADB2-0B86-BEC6-024B-622190D76E36}"/>
          </ac:graphicFrameMkLst>
        </pc:graphicFrameChg>
        <pc:cxnChg chg="add mod">
          <ac:chgData name="Long, Weitong" userId="c6662185-7318-410f-97e5-d6e77f6614a1" providerId="ADAL" clId="{4E31B4CE-CB5B-4BDF-88C9-3DFBF0366383}" dt="2024-06-19T16:54:13.498" v="1551" actId="1076"/>
          <ac:cxnSpMkLst>
            <pc:docMk/>
            <pc:sldMk cId="3218052531" sldId="283"/>
            <ac:cxnSpMk id="22" creationId="{E022FA07-D175-1100-D8C9-7AEC32124085}"/>
          </ac:cxnSpMkLst>
        </pc:cxnChg>
        <pc:cxnChg chg="add mod">
          <ac:chgData name="Long, Weitong" userId="c6662185-7318-410f-97e5-d6e77f6614a1" providerId="ADAL" clId="{4E31B4CE-CB5B-4BDF-88C9-3DFBF0366383}" dt="2024-06-18T22:29:59.180" v="348" actId="14100"/>
          <ac:cxnSpMkLst>
            <pc:docMk/>
            <pc:sldMk cId="3218052531" sldId="283"/>
            <ac:cxnSpMk id="30" creationId="{3B2772F2-F25C-A8CB-D5D5-F7486DCA0023}"/>
          </ac:cxnSpMkLst>
        </pc:cxnChg>
        <pc:cxnChg chg="add del mod">
          <ac:chgData name="Long, Weitong" userId="c6662185-7318-410f-97e5-d6e77f6614a1" providerId="ADAL" clId="{4E31B4CE-CB5B-4BDF-88C9-3DFBF0366383}" dt="2024-06-18T22:25:31.109" v="298" actId="478"/>
          <ac:cxnSpMkLst>
            <pc:docMk/>
            <pc:sldMk cId="3218052531" sldId="283"/>
            <ac:cxnSpMk id="31" creationId="{F9935A4C-0A95-30AD-BB08-4AF1B33BF89F}"/>
          </ac:cxnSpMkLst>
        </pc:cxnChg>
        <pc:cxnChg chg="add mod">
          <ac:chgData name="Long, Weitong" userId="c6662185-7318-410f-97e5-d6e77f6614a1" providerId="ADAL" clId="{4E31B4CE-CB5B-4BDF-88C9-3DFBF0366383}" dt="2024-06-18T22:28:18.617" v="329" actId="208"/>
          <ac:cxnSpMkLst>
            <pc:docMk/>
            <pc:sldMk cId="3218052531" sldId="283"/>
            <ac:cxnSpMk id="37" creationId="{C5E63D71-A9DF-E835-8434-4CDAAE4104EE}"/>
          </ac:cxnSpMkLst>
        </pc:cxnChg>
      </pc:sldChg>
      <pc:sldChg chg="addSp modSp add del mod ord">
        <pc:chgData name="Long, Weitong" userId="c6662185-7318-410f-97e5-d6e77f6614a1" providerId="ADAL" clId="{4E31B4CE-CB5B-4BDF-88C9-3DFBF0366383}" dt="2024-06-20T17:34:50.417" v="2293"/>
        <pc:sldMkLst>
          <pc:docMk/>
          <pc:sldMk cId="3404620903" sldId="384"/>
        </pc:sldMkLst>
        <pc:spChg chg="mod">
          <ac:chgData name="Long, Weitong" userId="c6662185-7318-410f-97e5-d6e77f6614a1" providerId="ADAL" clId="{4E31B4CE-CB5B-4BDF-88C9-3DFBF0366383}" dt="2024-06-19T17:01:55.476" v="1569" actId="20577"/>
          <ac:spMkLst>
            <pc:docMk/>
            <pc:sldMk cId="3404620903" sldId="384"/>
            <ac:spMk id="3" creationId="{FC710B8E-995B-B463-49EC-5CC43921C34A}"/>
          </ac:spMkLst>
        </pc:spChg>
        <pc:spChg chg="mod">
          <ac:chgData name="Long, Weitong" userId="c6662185-7318-410f-97e5-d6e77f6614a1" providerId="ADAL" clId="{4E31B4CE-CB5B-4BDF-88C9-3DFBF0366383}" dt="2024-06-20T14:27:34.784" v="2261" actId="164"/>
          <ac:spMkLst>
            <pc:docMk/>
            <pc:sldMk cId="3404620903" sldId="384"/>
            <ac:spMk id="34" creationId="{63A89C41-7482-E18D-1FE6-B93B88407B2E}"/>
          </ac:spMkLst>
        </pc:spChg>
        <pc:spChg chg="mod">
          <ac:chgData name="Long, Weitong" userId="c6662185-7318-410f-97e5-d6e77f6614a1" providerId="ADAL" clId="{4E31B4CE-CB5B-4BDF-88C9-3DFBF0366383}" dt="2024-06-20T14:27:34.784" v="2261" actId="164"/>
          <ac:spMkLst>
            <pc:docMk/>
            <pc:sldMk cId="3404620903" sldId="384"/>
            <ac:spMk id="35" creationId="{DB1C3200-0714-215C-4216-2C52B3A0C768}"/>
          </ac:spMkLst>
        </pc:spChg>
        <pc:spChg chg="mod">
          <ac:chgData name="Long, Weitong" userId="c6662185-7318-410f-97e5-d6e77f6614a1" providerId="ADAL" clId="{4E31B4CE-CB5B-4BDF-88C9-3DFBF0366383}" dt="2024-06-20T14:27:34.784" v="2261" actId="164"/>
          <ac:spMkLst>
            <pc:docMk/>
            <pc:sldMk cId="3404620903" sldId="384"/>
            <ac:spMk id="36" creationId="{930D267E-0CF7-DDE2-0A74-18CF9CB038CE}"/>
          </ac:spMkLst>
        </pc:spChg>
        <pc:spChg chg="mod">
          <ac:chgData name="Long, Weitong" userId="c6662185-7318-410f-97e5-d6e77f6614a1" providerId="ADAL" clId="{4E31B4CE-CB5B-4BDF-88C9-3DFBF0366383}" dt="2024-06-20T14:27:34.784" v="2261" actId="164"/>
          <ac:spMkLst>
            <pc:docMk/>
            <pc:sldMk cId="3404620903" sldId="384"/>
            <ac:spMk id="37" creationId="{7B5F847C-971E-E99A-3966-1C135EC8631B}"/>
          </ac:spMkLst>
        </pc:spChg>
        <pc:spChg chg="mod">
          <ac:chgData name="Long, Weitong" userId="c6662185-7318-410f-97e5-d6e77f6614a1" providerId="ADAL" clId="{4E31B4CE-CB5B-4BDF-88C9-3DFBF0366383}" dt="2024-06-20T14:27:34.784" v="2261" actId="164"/>
          <ac:spMkLst>
            <pc:docMk/>
            <pc:sldMk cId="3404620903" sldId="384"/>
            <ac:spMk id="38" creationId="{1BB67FB1-7507-6747-BD51-65426321F879}"/>
          </ac:spMkLst>
        </pc:spChg>
        <pc:spChg chg="mod">
          <ac:chgData name="Long, Weitong" userId="c6662185-7318-410f-97e5-d6e77f6614a1" providerId="ADAL" clId="{4E31B4CE-CB5B-4BDF-88C9-3DFBF0366383}" dt="2024-06-20T14:27:34.784" v="2261" actId="164"/>
          <ac:spMkLst>
            <pc:docMk/>
            <pc:sldMk cId="3404620903" sldId="384"/>
            <ac:spMk id="39" creationId="{528AE385-29D6-0221-8EE1-754E7F4BDCF5}"/>
          </ac:spMkLst>
        </pc:spChg>
        <pc:grpChg chg="add mod">
          <ac:chgData name="Long, Weitong" userId="c6662185-7318-410f-97e5-d6e77f6614a1" providerId="ADAL" clId="{4E31B4CE-CB5B-4BDF-88C9-3DFBF0366383}" dt="2024-06-20T14:27:34.784" v="2261" actId="164"/>
          <ac:grpSpMkLst>
            <pc:docMk/>
            <pc:sldMk cId="3404620903" sldId="384"/>
            <ac:grpSpMk id="6" creationId="{FBB2AFC1-5528-4744-3189-86F2D6F39A4C}"/>
          </ac:grpSpMkLst>
        </pc:grpChg>
        <pc:grpChg chg="add mod">
          <ac:chgData name="Long, Weitong" userId="c6662185-7318-410f-97e5-d6e77f6614a1" providerId="ADAL" clId="{4E31B4CE-CB5B-4BDF-88C9-3DFBF0366383}" dt="2024-06-20T14:27:34.784" v="2261" actId="164"/>
          <ac:grpSpMkLst>
            <pc:docMk/>
            <pc:sldMk cId="3404620903" sldId="384"/>
            <ac:grpSpMk id="8" creationId="{2FA5966F-7DF4-7575-1FFF-46F8AF529876}"/>
          </ac:grpSpMkLst>
        </pc:grpChg>
        <pc:grpChg chg="add mod">
          <ac:chgData name="Long, Weitong" userId="c6662185-7318-410f-97e5-d6e77f6614a1" providerId="ADAL" clId="{4E31B4CE-CB5B-4BDF-88C9-3DFBF0366383}" dt="2024-06-20T14:27:34.784" v="2261" actId="164"/>
          <ac:grpSpMkLst>
            <pc:docMk/>
            <pc:sldMk cId="3404620903" sldId="384"/>
            <ac:grpSpMk id="10" creationId="{F91A0368-CA52-8F1B-1784-A8F53EC0E9ED}"/>
          </ac:grpSpMkLst>
        </pc:grpChg>
        <pc:grpChg chg="mod">
          <ac:chgData name="Long, Weitong" userId="c6662185-7318-410f-97e5-d6e77f6614a1" providerId="ADAL" clId="{4E31B4CE-CB5B-4BDF-88C9-3DFBF0366383}" dt="2024-06-20T14:27:34.784" v="2261" actId="164"/>
          <ac:grpSpMkLst>
            <pc:docMk/>
            <pc:sldMk cId="3404620903" sldId="384"/>
            <ac:grpSpMk id="15" creationId="{6DF9C65B-568F-582A-4B14-A6AA116658FA}"/>
          </ac:grpSpMkLst>
        </pc:grpChg>
        <pc:grpChg chg="mod">
          <ac:chgData name="Long, Weitong" userId="c6662185-7318-410f-97e5-d6e77f6614a1" providerId="ADAL" clId="{4E31B4CE-CB5B-4BDF-88C9-3DFBF0366383}" dt="2024-06-20T14:27:34.784" v="2261" actId="164"/>
          <ac:grpSpMkLst>
            <pc:docMk/>
            <pc:sldMk cId="3404620903" sldId="384"/>
            <ac:grpSpMk id="40" creationId="{E977317C-34CC-B881-2F82-C1DE466AC75A}"/>
          </ac:grpSpMkLst>
        </pc:grpChg>
        <pc:grpChg chg="mod">
          <ac:chgData name="Long, Weitong" userId="c6662185-7318-410f-97e5-d6e77f6614a1" providerId="ADAL" clId="{4E31B4CE-CB5B-4BDF-88C9-3DFBF0366383}" dt="2024-06-20T14:27:34.784" v="2261" actId="164"/>
          <ac:grpSpMkLst>
            <pc:docMk/>
            <pc:sldMk cId="3404620903" sldId="384"/>
            <ac:grpSpMk id="41" creationId="{FDD5CB57-A143-141E-8BAC-4A79A1496947}"/>
          </ac:grpSpMkLst>
        </pc:grpChg>
        <pc:picChg chg="mod">
          <ac:chgData name="Long, Weitong" userId="c6662185-7318-410f-97e5-d6e77f6614a1" providerId="ADAL" clId="{4E31B4CE-CB5B-4BDF-88C9-3DFBF0366383}" dt="2024-06-20T14:27:34.784" v="2261" actId="164"/>
          <ac:picMkLst>
            <pc:docMk/>
            <pc:sldMk cId="3404620903" sldId="384"/>
            <ac:picMk id="7" creationId="{E3BD80F0-35E2-6339-1AFA-404FE1527208}"/>
          </ac:picMkLst>
        </pc:picChg>
        <pc:picChg chg="mod">
          <ac:chgData name="Long, Weitong" userId="c6662185-7318-410f-97e5-d6e77f6614a1" providerId="ADAL" clId="{4E31B4CE-CB5B-4BDF-88C9-3DFBF0366383}" dt="2024-06-20T14:27:34.784" v="2261" actId="164"/>
          <ac:picMkLst>
            <pc:docMk/>
            <pc:sldMk cId="3404620903" sldId="384"/>
            <ac:picMk id="9" creationId="{A54BDF06-FF20-B34C-262A-69EB39839BBB}"/>
          </ac:picMkLst>
        </pc:picChg>
        <pc:picChg chg="mod">
          <ac:chgData name="Long, Weitong" userId="c6662185-7318-410f-97e5-d6e77f6614a1" providerId="ADAL" clId="{4E31B4CE-CB5B-4BDF-88C9-3DFBF0366383}" dt="2024-06-20T14:27:34.784" v="2261" actId="164"/>
          <ac:picMkLst>
            <pc:docMk/>
            <pc:sldMk cId="3404620903" sldId="384"/>
            <ac:picMk id="12" creationId="{FC5BD0E6-85DE-5DC1-ADC4-6C94EB7CA14F}"/>
          </ac:picMkLst>
        </pc:picChg>
        <pc:picChg chg="mod">
          <ac:chgData name="Long, Weitong" userId="c6662185-7318-410f-97e5-d6e77f6614a1" providerId="ADAL" clId="{4E31B4CE-CB5B-4BDF-88C9-3DFBF0366383}" dt="2024-06-20T14:27:34.784" v="2261" actId="164"/>
          <ac:picMkLst>
            <pc:docMk/>
            <pc:sldMk cId="3404620903" sldId="384"/>
            <ac:picMk id="14" creationId="{FE40AE7A-A9DB-5953-2A51-5BD4E8383205}"/>
          </ac:picMkLst>
        </pc:picChg>
        <pc:picChg chg="mod">
          <ac:chgData name="Long, Weitong" userId="c6662185-7318-410f-97e5-d6e77f6614a1" providerId="ADAL" clId="{4E31B4CE-CB5B-4BDF-88C9-3DFBF0366383}" dt="2024-06-20T14:27:34.784" v="2261" actId="164"/>
          <ac:picMkLst>
            <pc:docMk/>
            <pc:sldMk cId="3404620903" sldId="384"/>
            <ac:picMk id="21" creationId="{9D1DDF31-36B2-F3B7-4E90-EF3B72700710}"/>
          </ac:picMkLst>
        </pc:picChg>
        <pc:picChg chg="mod">
          <ac:chgData name="Long, Weitong" userId="c6662185-7318-410f-97e5-d6e77f6614a1" providerId="ADAL" clId="{4E31B4CE-CB5B-4BDF-88C9-3DFBF0366383}" dt="2024-06-20T14:27:34.784" v="2261" actId="164"/>
          <ac:picMkLst>
            <pc:docMk/>
            <pc:sldMk cId="3404620903" sldId="384"/>
            <ac:picMk id="23" creationId="{96D09013-FA94-8823-AE0A-486E5FA3D632}"/>
          </ac:picMkLst>
        </pc:picChg>
        <pc:picChg chg="mod">
          <ac:chgData name="Long, Weitong" userId="c6662185-7318-410f-97e5-d6e77f6614a1" providerId="ADAL" clId="{4E31B4CE-CB5B-4BDF-88C9-3DFBF0366383}" dt="2024-06-20T14:27:34.784" v="2261" actId="164"/>
          <ac:picMkLst>
            <pc:docMk/>
            <pc:sldMk cId="3404620903" sldId="384"/>
            <ac:picMk id="25" creationId="{51CF1B04-5850-4A8D-8AAD-50BFDF33F0AA}"/>
          </ac:picMkLst>
        </pc:picChg>
        <pc:picChg chg="mod">
          <ac:chgData name="Long, Weitong" userId="c6662185-7318-410f-97e5-d6e77f6614a1" providerId="ADAL" clId="{4E31B4CE-CB5B-4BDF-88C9-3DFBF0366383}" dt="2024-06-20T14:27:34.784" v="2261" actId="164"/>
          <ac:picMkLst>
            <pc:docMk/>
            <pc:sldMk cId="3404620903" sldId="384"/>
            <ac:picMk id="27" creationId="{B4CD74C2-89A8-7FB1-0F1B-2AD8335C87CF}"/>
          </ac:picMkLst>
        </pc:picChg>
        <pc:picChg chg="mod">
          <ac:chgData name="Long, Weitong" userId="c6662185-7318-410f-97e5-d6e77f6614a1" providerId="ADAL" clId="{4E31B4CE-CB5B-4BDF-88C9-3DFBF0366383}" dt="2024-06-20T14:27:34.784" v="2261" actId="164"/>
          <ac:picMkLst>
            <pc:docMk/>
            <pc:sldMk cId="3404620903" sldId="384"/>
            <ac:picMk id="31" creationId="{C4C528CD-83EA-6F16-94C2-F7C7727ADCEC}"/>
          </ac:picMkLst>
        </pc:picChg>
        <pc:picChg chg="mod">
          <ac:chgData name="Long, Weitong" userId="c6662185-7318-410f-97e5-d6e77f6614a1" providerId="ADAL" clId="{4E31B4CE-CB5B-4BDF-88C9-3DFBF0366383}" dt="2024-06-20T14:27:34.784" v="2261" actId="164"/>
          <ac:picMkLst>
            <pc:docMk/>
            <pc:sldMk cId="3404620903" sldId="384"/>
            <ac:picMk id="33" creationId="{1BF1DFED-3639-E13E-0C07-0A757DB5C91B}"/>
          </ac:picMkLst>
        </pc:picChg>
      </pc:sldChg>
      <pc:sldChg chg="modSp mod ord">
        <pc:chgData name="Long, Weitong" userId="c6662185-7318-410f-97e5-d6e77f6614a1" providerId="ADAL" clId="{4E31B4CE-CB5B-4BDF-88C9-3DFBF0366383}" dt="2024-06-24T23:11:04.341" v="2374" actId="20577"/>
        <pc:sldMkLst>
          <pc:docMk/>
          <pc:sldMk cId="818278596" sldId="1941"/>
        </pc:sldMkLst>
        <pc:spChg chg="mod">
          <ac:chgData name="Long, Weitong" userId="c6662185-7318-410f-97e5-d6e77f6614a1" providerId="ADAL" clId="{4E31B4CE-CB5B-4BDF-88C9-3DFBF0366383}" dt="2024-06-18T22:17:57.123" v="180" actId="20577"/>
          <ac:spMkLst>
            <pc:docMk/>
            <pc:sldMk cId="818278596" sldId="1941"/>
            <ac:spMk id="3" creationId="{8C71D3C7-09C2-8BBF-A6F5-429EB1F8F719}"/>
          </ac:spMkLst>
        </pc:spChg>
        <pc:spChg chg="mod">
          <ac:chgData name="Long, Weitong" userId="c6662185-7318-410f-97e5-d6e77f6614a1" providerId="ADAL" clId="{4E31B4CE-CB5B-4BDF-88C9-3DFBF0366383}" dt="2024-06-20T12:35:36.276" v="2138" actId="20577"/>
          <ac:spMkLst>
            <pc:docMk/>
            <pc:sldMk cId="818278596" sldId="1941"/>
            <ac:spMk id="7" creationId="{523B13F7-2677-1B4C-92BC-2D6D25EA0B54}"/>
          </ac:spMkLst>
        </pc:spChg>
        <pc:spChg chg="mod">
          <ac:chgData name="Long, Weitong" userId="c6662185-7318-410f-97e5-d6e77f6614a1" providerId="ADAL" clId="{4E31B4CE-CB5B-4BDF-88C9-3DFBF0366383}" dt="2024-06-20T17:13:43.892" v="2277" actId="20577"/>
          <ac:spMkLst>
            <pc:docMk/>
            <pc:sldMk cId="818278596" sldId="1941"/>
            <ac:spMk id="8" creationId="{E1ED0D52-D8D5-4EEA-3B20-174F80A9E6FA}"/>
          </ac:spMkLst>
        </pc:spChg>
        <pc:spChg chg="mod">
          <ac:chgData name="Long, Weitong" userId="c6662185-7318-410f-97e5-d6e77f6614a1" providerId="ADAL" clId="{4E31B4CE-CB5B-4BDF-88C9-3DFBF0366383}" dt="2024-06-20T17:13:37.347" v="2275"/>
          <ac:spMkLst>
            <pc:docMk/>
            <pc:sldMk cId="818278596" sldId="1941"/>
            <ac:spMk id="9" creationId="{6D29C40A-23B6-7E76-3D24-45551AA79ACE}"/>
          </ac:spMkLst>
        </pc:spChg>
        <pc:spChg chg="mod">
          <ac:chgData name="Long, Weitong" userId="c6662185-7318-410f-97e5-d6e77f6614a1" providerId="ADAL" clId="{4E31B4CE-CB5B-4BDF-88C9-3DFBF0366383}" dt="2024-06-20T17:13:49.987" v="2279" actId="20577"/>
          <ac:spMkLst>
            <pc:docMk/>
            <pc:sldMk cId="818278596" sldId="1941"/>
            <ac:spMk id="10" creationId="{1856E987-DEF4-CD68-E937-01256A709F8D}"/>
          </ac:spMkLst>
        </pc:spChg>
        <pc:spChg chg="mod">
          <ac:chgData name="Long, Weitong" userId="c6662185-7318-410f-97e5-d6e77f6614a1" providerId="ADAL" clId="{4E31B4CE-CB5B-4BDF-88C9-3DFBF0366383}" dt="2024-06-19T17:54:27.429" v="1863" actId="20577"/>
          <ac:spMkLst>
            <pc:docMk/>
            <pc:sldMk cId="818278596" sldId="1941"/>
            <ac:spMk id="11" creationId="{7EF2BF40-683C-6C2C-20C1-9DB1B01C0902}"/>
          </ac:spMkLst>
        </pc:spChg>
        <pc:spChg chg="mod">
          <ac:chgData name="Long, Weitong" userId="c6662185-7318-410f-97e5-d6e77f6614a1" providerId="ADAL" clId="{4E31B4CE-CB5B-4BDF-88C9-3DFBF0366383}" dt="2024-06-24T23:11:04.341" v="2374" actId="20577"/>
          <ac:spMkLst>
            <pc:docMk/>
            <pc:sldMk cId="818278596" sldId="1941"/>
            <ac:spMk id="12" creationId="{39462965-80DF-5B81-5388-B2085E1CE59E}"/>
          </ac:spMkLst>
        </pc:spChg>
        <pc:spChg chg="mod">
          <ac:chgData name="Long, Weitong" userId="c6662185-7318-410f-97e5-d6e77f6614a1" providerId="ADAL" clId="{4E31B4CE-CB5B-4BDF-88C9-3DFBF0366383}" dt="2024-06-20T18:13:56.672" v="2301" actId="20577"/>
          <ac:spMkLst>
            <pc:docMk/>
            <pc:sldMk cId="818278596" sldId="1941"/>
            <ac:spMk id="13" creationId="{1B26F27D-A812-7CA1-18EC-81D96E4EFE35}"/>
          </ac:spMkLst>
        </pc:spChg>
        <pc:spChg chg="mod">
          <ac:chgData name="Long, Weitong" userId="c6662185-7318-410f-97e5-d6e77f6614a1" providerId="ADAL" clId="{4E31B4CE-CB5B-4BDF-88C9-3DFBF0366383}" dt="2024-06-18T23:57:51.889" v="1185" actId="1076"/>
          <ac:spMkLst>
            <pc:docMk/>
            <pc:sldMk cId="818278596" sldId="1941"/>
            <ac:spMk id="16" creationId="{18C1D135-C622-9B85-2AE7-E94DBE1C2D7F}"/>
          </ac:spMkLst>
        </pc:spChg>
        <pc:spChg chg="mod">
          <ac:chgData name="Long, Weitong" userId="c6662185-7318-410f-97e5-d6e77f6614a1" providerId="ADAL" clId="{4E31B4CE-CB5B-4BDF-88C9-3DFBF0366383}" dt="2024-06-18T22:33:19.885" v="393" actId="1076"/>
          <ac:spMkLst>
            <pc:docMk/>
            <pc:sldMk cId="818278596" sldId="1941"/>
            <ac:spMk id="19" creationId="{891A7256-F874-5157-48B3-3C256203E2D8}"/>
          </ac:spMkLst>
        </pc:spChg>
        <pc:spChg chg="mod">
          <ac:chgData name="Long, Weitong" userId="c6662185-7318-410f-97e5-d6e77f6614a1" providerId="ADAL" clId="{4E31B4CE-CB5B-4BDF-88C9-3DFBF0366383}" dt="2024-06-18T22:33:19.885" v="393" actId="1076"/>
          <ac:spMkLst>
            <pc:docMk/>
            <pc:sldMk cId="818278596" sldId="1941"/>
            <ac:spMk id="20" creationId="{EDD5DED7-E484-0190-A7DC-5FA42C1C69E3}"/>
          </ac:spMkLst>
        </pc:spChg>
        <pc:spChg chg="mod">
          <ac:chgData name="Long, Weitong" userId="c6662185-7318-410f-97e5-d6e77f6614a1" providerId="ADAL" clId="{4E31B4CE-CB5B-4BDF-88C9-3DFBF0366383}" dt="2024-06-18T22:33:19.885" v="393" actId="1076"/>
          <ac:spMkLst>
            <pc:docMk/>
            <pc:sldMk cId="818278596" sldId="1941"/>
            <ac:spMk id="21" creationId="{4452ABF7-E08F-53C5-E406-33D66F5A17E1}"/>
          </ac:spMkLst>
        </pc:spChg>
        <pc:spChg chg="mod">
          <ac:chgData name="Long, Weitong" userId="c6662185-7318-410f-97e5-d6e77f6614a1" providerId="ADAL" clId="{4E31B4CE-CB5B-4BDF-88C9-3DFBF0366383}" dt="2024-06-18T22:33:19.885" v="393" actId="1076"/>
          <ac:spMkLst>
            <pc:docMk/>
            <pc:sldMk cId="818278596" sldId="1941"/>
            <ac:spMk id="22" creationId="{A693CD7F-D329-5C33-7A48-C06B8E62D5D6}"/>
          </ac:spMkLst>
        </pc:spChg>
        <pc:spChg chg="mod">
          <ac:chgData name="Long, Weitong" userId="c6662185-7318-410f-97e5-d6e77f6614a1" providerId="ADAL" clId="{4E31B4CE-CB5B-4BDF-88C9-3DFBF0366383}" dt="2024-06-18T22:33:24.209" v="394" actId="1076"/>
          <ac:spMkLst>
            <pc:docMk/>
            <pc:sldMk cId="818278596" sldId="1941"/>
            <ac:spMk id="23" creationId="{79C20186-999E-CE46-3164-CFBECE6142AF}"/>
          </ac:spMkLst>
        </pc:spChg>
        <pc:spChg chg="mod">
          <ac:chgData name="Long, Weitong" userId="c6662185-7318-410f-97e5-d6e77f6614a1" providerId="ADAL" clId="{4E31B4CE-CB5B-4BDF-88C9-3DFBF0366383}" dt="2024-06-18T22:33:24.209" v="394" actId="1076"/>
          <ac:spMkLst>
            <pc:docMk/>
            <pc:sldMk cId="818278596" sldId="1941"/>
            <ac:spMk id="24" creationId="{6E488976-A979-4EE4-B366-CA67A42DB424}"/>
          </ac:spMkLst>
        </pc:spChg>
        <pc:grpChg chg="mod">
          <ac:chgData name="Long, Weitong" userId="c6662185-7318-410f-97e5-d6e77f6614a1" providerId="ADAL" clId="{4E31B4CE-CB5B-4BDF-88C9-3DFBF0366383}" dt="2024-06-19T00:03:23.228" v="1201" actId="14100"/>
          <ac:grpSpMkLst>
            <pc:docMk/>
            <pc:sldMk cId="818278596" sldId="1941"/>
            <ac:grpSpMk id="5" creationId="{1B176AF0-AA86-598F-F539-4E98B6E3321C}"/>
          </ac:grpSpMkLst>
        </pc:grpChg>
        <pc:picChg chg="mod">
          <ac:chgData name="Long, Weitong" userId="c6662185-7318-410f-97e5-d6e77f6614a1" providerId="ADAL" clId="{4E31B4CE-CB5B-4BDF-88C9-3DFBF0366383}" dt="2024-06-18T23:58:55.179" v="1191" actId="1076"/>
          <ac:picMkLst>
            <pc:docMk/>
            <pc:sldMk cId="818278596" sldId="1941"/>
            <ac:picMk id="25" creationId="{7F58AEA2-93EB-5D4E-3C8B-0D808E04A624}"/>
          </ac:picMkLst>
        </pc:picChg>
        <pc:picChg chg="mod">
          <ac:chgData name="Long, Weitong" userId="c6662185-7318-410f-97e5-d6e77f6614a1" providerId="ADAL" clId="{4E31B4CE-CB5B-4BDF-88C9-3DFBF0366383}" dt="2024-06-18T22:33:41.157" v="396" actId="1076"/>
          <ac:picMkLst>
            <pc:docMk/>
            <pc:sldMk cId="818278596" sldId="1941"/>
            <ac:picMk id="26" creationId="{3C0DBB16-A299-9702-8265-B7845548D381}"/>
          </ac:picMkLst>
        </pc:picChg>
        <pc:picChg chg="mod">
          <ac:chgData name="Long, Weitong" userId="c6662185-7318-410f-97e5-d6e77f6614a1" providerId="ADAL" clId="{4E31B4CE-CB5B-4BDF-88C9-3DFBF0366383}" dt="2024-06-18T22:33:41.157" v="396" actId="1076"/>
          <ac:picMkLst>
            <pc:docMk/>
            <pc:sldMk cId="818278596" sldId="1941"/>
            <ac:picMk id="27" creationId="{C2BC18C4-1E04-5845-DB12-9265F0BFD252}"/>
          </ac:picMkLst>
        </pc:picChg>
        <pc:picChg chg="mod">
          <ac:chgData name="Long, Weitong" userId="c6662185-7318-410f-97e5-d6e77f6614a1" providerId="ADAL" clId="{4E31B4CE-CB5B-4BDF-88C9-3DFBF0366383}" dt="2024-06-18T23:58:58.249" v="1192" actId="1076"/>
          <ac:picMkLst>
            <pc:docMk/>
            <pc:sldMk cId="818278596" sldId="1941"/>
            <ac:picMk id="28" creationId="{F15F1A88-FF71-A73B-6ADE-E6512691705C}"/>
          </ac:picMkLst>
        </pc:picChg>
        <pc:picChg chg="mod">
          <ac:chgData name="Long, Weitong" userId="c6662185-7318-410f-97e5-d6e77f6614a1" providerId="ADAL" clId="{4E31B4CE-CB5B-4BDF-88C9-3DFBF0366383}" dt="2024-06-18T23:58:58.249" v="1192" actId="1076"/>
          <ac:picMkLst>
            <pc:docMk/>
            <pc:sldMk cId="818278596" sldId="1941"/>
            <ac:picMk id="29" creationId="{F5C31AD8-99C3-7779-8E59-F604FE273E9C}"/>
          </ac:picMkLst>
        </pc:picChg>
        <pc:picChg chg="mod">
          <ac:chgData name="Long, Weitong" userId="c6662185-7318-410f-97e5-d6e77f6614a1" providerId="ADAL" clId="{4E31B4CE-CB5B-4BDF-88C9-3DFBF0366383}" dt="2024-06-18T22:33:41.157" v="396" actId="1076"/>
          <ac:picMkLst>
            <pc:docMk/>
            <pc:sldMk cId="818278596" sldId="1941"/>
            <ac:picMk id="30" creationId="{7ACF741A-701C-DCA0-8065-9D00A4A79AA1}"/>
          </ac:picMkLst>
        </pc:picChg>
        <pc:picChg chg="mod">
          <ac:chgData name="Long, Weitong" userId="c6662185-7318-410f-97e5-d6e77f6614a1" providerId="ADAL" clId="{4E31B4CE-CB5B-4BDF-88C9-3DFBF0366383}" dt="2024-06-18T22:33:41.157" v="396" actId="1076"/>
          <ac:picMkLst>
            <pc:docMk/>
            <pc:sldMk cId="818278596" sldId="1941"/>
            <ac:picMk id="31" creationId="{B95F0CC7-219C-E491-3D3B-61AD1793F217}"/>
          </ac:picMkLst>
        </pc:picChg>
      </pc:sldChg>
      <pc:sldChg chg="delSp mod ord">
        <pc:chgData name="Long, Weitong" userId="c6662185-7318-410f-97e5-d6e77f6614a1" providerId="ADAL" clId="{4E31B4CE-CB5B-4BDF-88C9-3DFBF0366383}" dt="2024-06-18T23:59:15.302" v="1197"/>
        <pc:sldMkLst>
          <pc:docMk/>
          <pc:sldMk cId="420838204" sldId="1943"/>
        </pc:sldMkLst>
        <pc:spChg chg="del">
          <ac:chgData name="Long, Weitong" userId="c6662185-7318-410f-97e5-d6e77f6614a1" providerId="ADAL" clId="{4E31B4CE-CB5B-4BDF-88C9-3DFBF0366383}" dt="2024-06-18T22:10:16.604" v="89" actId="478"/>
          <ac:spMkLst>
            <pc:docMk/>
            <pc:sldMk cId="420838204" sldId="1943"/>
            <ac:spMk id="6" creationId="{FDEA776E-A544-BC14-6107-B5B1D626A193}"/>
          </ac:spMkLst>
        </pc:spChg>
      </pc:sldChg>
      <pc:sldChg chg="addSp delSp modSp mod">
        <pc:chgData name="Long, Weitong" userId="c6662185-7318-410f-97e5-d6e77f6614a1" providerId="ADAL" clId="{4E31B4CE-CB5B-4BDF-88C9-3DFBF0366383}" dt="2024-06-18T22:31:13.133" v="379" actId="478"/>
        <pc:sldMkLst>
          <pc:docMk/>
          <pc:sldMk cId="395736856" sldId="1957"/>
        </pc:sldMkLst>
        <pc:spChg chg="mod">
          <ac:chgData name="Long, Weitong" userId="c6662185-7318-410f-97e5-d6e77f6614a1" providerId="ADAL" clId="{4E31B4CE-CB5B-4BDF-88C9-3DFBF0366383}" dt="2024-06-18T22:05:12.618" v="54" actId="20577"/>
          <ac:spMkLst>
            <pc:docMk/>
            <pc:sldMk cId="395736856" sldId="1957"/>
            <ac:spMk id="2" creationId="{00000000-0000-0000-0000-000000000000}"/>
          </ac:spMkLst>
        </pc:spChg>
        <pc:spChg chg="mod">
          <ac:chgData name="Long, Weitong" userId="c6662185-7318-410f-97e5-d6e77f6614a1" providerId="ADAL" clId="{4E31B4CE-CB5B-4BDF-88C9-3DFBF0366383}" dt="2024-06-18T22:30:28.480" v="354"/>
          <ac:spMkLst>
            <pc:docMk/>
            <pc:sldMk cId="395736856" sldId="1957"/>
            <ac:spMk id="4" creationId="{787DE221-3F93-CF83-E14D-BBF4D56A0D86}"/>
          </ac:spMkLst>
        </pc:spChg>
        <pc:spChg chg="mod">
          <ac:chgData name="Long, Weitong" userId="c6662185-7318-410f-97e5-d6e77f6614a1" providerId="ADAL" clId="{4E31B4CE-CB5B-4BDF-88C9-3DFBF0366383}" dt="2024-06-18T22:07:27.888" v="59"/>
          <ac:spMkLst>
            <pc:docMk/>
            <pc:sldMk cId="395736856" sldId="1957"/>
            <ac:spMk id="5" creationId="{00000000-0000-0000-0000-000000000000}"/>
          </ac:spMkLst>
        </pc:spChg>
        <pc:spChg chg="mod">
          <ac:chgData name="Long, Weitong" userId="c6662185-7318-410f-97e5-d6e77f6614a1" providerId="ADAL" clId="{4E31B4CE-CB5B-4BDF-88C9-3DFBF0366383}" dt="2024-06-18T22:30:28.480" v="354"/>
          <ac:spMkLst>
            <pc:docMk/>
            <pc:sldMk cId="395736856" sldId="1957"/>
            <ac:spMk id="6" creationId="{6C3BF1B9-BE17-112B-256C-F499474BE574}"/>
          </ac:spMkLst>
        </pc:spChg>
        <pc:spChg chg="mod">
          <ac:chgData name="Long, Weitong" userId="c6662185-7318-410f-97e5-d6e77f6614a1" providerId="ADAL" clId="{4E31B4CE-CB5B-4BDF-88C9-3DFBF0366383}" dt="2024-06-18T22:30:28.480" v="354"/>
          <ac:spMkLst>
            <pc:docMk/>
            <pc:sldMk cId="395736856" sldId="1957"/>
            <ac:spMk id="7" creationId="{72351C89-A4BA-C1D8-BFC8-F899EA8AA872}"/>
          </ac:spMkLst>
        </pc:spChg>
        <pc:spChg chg="mod">
          <ac:chgData name="Long, Weitong" userId="c6662185-7318-410f-97e5-d6e77f6614a1" providerId="ADAL" clId="{4E31B4CE-CB5B-4BDF-88C9-3DFBF0366383}" dt="2024-06-18T22:30:28.480" v="354"/>
          <ac:spMkLst>
            <pc:docMk/>
            <pc:sldMk cId="395736856" sldId="1957"/>
            <ac:spMk id="8" creationId="{B2F7D45A-6E3B-73FB-A441-E45B13971F74}"/>
          </ac:spMkLst>
        </pc:spChg>
        <pc:spChg chg="mod">
          <ac:chgData name="Long, Weitong" userId="c6662185-7318-410f-97e5-d6e77f6614a1" providerId="ADAL" clId="{4E31B4CE-CB5B-4BDF-88C9-3DFBF0366383}" dt="2024-06-18T22:30:28.480" v="354"/>
          <ac:spMkLst>
            <pc:docMk/>
            <pc:sldMk cId="395736856" sldId="1957"/>
            <ac:spMk id="9" creationId="{9BA9FA42-C5ED-30CE-CF3A-73278EF1A8E0}"/>
          </ac:spMkLst>
        </pc:spChg>
        <pc:spChg chg="mod">
          <ac:chgData name="Long, Weitong" userId="c6662185-7318-410f-97e5-d6e77f6614a1" providerId="ADAL" clId="{4E31B4CE-CB5B-4BDF-88C9-3DFBF0366383}" dt="2024-06-18T22:30:28.480" v="354"/>
          <ac:spMkLst>
            <pc:docMk/>
            <pc:sldMk cId="395736856" sldId="1957"/>
            <ac:spMk id="10" creationId="{D1F540FC-96D9-7180-140D-446D8120F22B}"/>
          </ac:spMkLst>
        </pc:spChg>
        <pc:spChg chg="mod">
          <ac:chgData name="Long, Weitong" userId="c6662185-7318-410f-97e5-d6e77f6614a1" providerId="ADAL" clId="{4E31B4CE-CB5B-4BDF-88C9-3DFBF0366383}" dt="2024-06-18T22:30:28.480" v="354"/>
          <ac:spMkLst>
            <pc:docMk/>
            <pc:sldMk cId="395736856" sldId="1957"/>
            <ac:spMk id="11" creationId="{05392B32-5E06-FAA7-D545-3222AB765B2C}"/>
          </ac:spMkLst>
        </pc:spChg>
        <pc:grpChg chg="add del mod">
          <ac:chgData name="Long, Weitong" userId="c6662185-7318-410f-97e5-d6e77f6614a1" providerId="ADAL" clId="{4E31B4CE-CB5B-4BDF-88C9-3DFBF0366383}" dt="2024-06-18T22:30:43.005" v="361" actId="478"/>
          <ac:grpSpMkLst>
            <pc:docMk/>
            <pc:sldMk cId="395736856" sldId="1957"/>
            <ac:grpSpMk id="3" creationId="{26385F45-593A-6259-9DEE-41D2CFB6602B}"/>
          </ac:grpSpMkLst>
        </pc:grpChg>
        <pc:picChg chg="add del mod">
          <ac:chgData name="Long, Weitong" userId="c6662185-7318-410f-97e5-d6e77f6614a1" providerId="ADAL" clId="{4E31B4CE-CB5B-4BDF-88C9-3DFBF0366383}" dt="2024-06-18T22:31:13.133" v="379" actId="478"/>
          <ac:picMkLst>
            <pc:docMk/>
            <pc:sldMk cId="395736856" sldId="1957"/>
            <ac:picMk id="15" creationId="{7245658F-D37D-8F95-02F7-C7FEA490C369}"/>
          </ac:picMkLst>
        </pc:picChg>
        <pc:picChg chg="add del">
          <ac:chgData name="Long, Weitong" userId="c6662185-7318-410f-97e5-d6e77f6614a1" providerId="ADAL" clId="{4E31B4CE-CB5B-4BDF-88C9-3DFBF0366383}" dt="2024-06-18T22:31:11.032" v="377" actId="478"/>
          <ac:picMkLst>
            <pc:docMk/>
            <pc:sldMk cId="395736856" sldId="1957"/>
            <ac:picMk id="25" creationId="{CBCE9495-B6D7-4D5D-A62F-C08E05F263BE}"/>
          </ac:picMkLst>
        </pc:picChg>
        <pc:cxnChg chg="mod">
          <ac:chgData name="Long, Weitong" userId="c6662185-7318-410f-97e5-d6e77f6614a1" providerId="ADAL" clId="{4E31B4CE-CB5B-4BDF-88C9-3DFBF0366383}" dt="2024-06-18T22:30:43.005" v="361" actId="478"/>
          <ac:cxnSpMkLst>
            <pc:docMk/>
            <pc:sldMk cId="395736856" sldId="1957"/>
            <ac:cxnSpMk id="12" creationId="{B6FDC254-8E06-10F1-1B62-38D21721EEBC}"/>
          </ac:cxnSpMkLst>
        </pc:cxnChg>
        <pc:cxnChg chg="mod">
          <ac:chgData name="Long, Weitong" userId="c6662185-7318-410f-97e5-d6e77f6614a1" providerId="ADAL" clId="{4E31B4CE-CB5B-4BDF-88C9-3DFBF0366383}" dt="2024-06-18T22:30:28.480" v="354"/>
          <ac:cxnSpMkLst>
            <pc:docMk/>
            <pc:sldMk cId="395736856" sldId="1957"/>
            <ac:cxnSpMk id="13" creationId="{808C05D1-D363-EE74-068E-BA4D92CC8EE2}"/>
          </ac:cxnSpMkLst>
        </pc:cxnChg>
        <pc:cxnChg chg="mod">
          <ac:chgData name="Long, Weitong" userId="c6662185-7318-410f-97e5-d6e77f6614a1" providerId="ADAL" clId="{4E31B4CE-CB5B-4BDF-88C9-3DFBF0366383}" dt="2024-06-18T22:30:28.480" v="354"/>
          <ac:cxnSpMkLst>
            <pc:docMk/>
            <pc:sldMk cId="395736856" sldId="1957"/>
            <ac:cxnSpMk id="14" creationId="{9591166E-D0DB-3C13-206B-1345233BC608}"/>
          </ac:cxnSpMkLst>
        </pc:cxnChg>
      </pc:sldChg>
      <pc:sldChg chg="modSp mod ord">
        <pc:chgData name="Long, Weitong" userId="c6662185-7318-410f-97e5-d6e77f6614a1" providerId="ADAL" clId="{4E31B4CE-CB5B-4BDF-88C9-3DFBF0366383}" dt="2024-06-21T08:45:43.913" v="2368"/>
        <pc:sldMkLst>
          <pc:docMk/>
          <pc:sldMk cId="2932027693" sldId="1958"/>
        </pc:sldMkLst>
        <pc:spChg chg="mod">
          <ac:chgData name="Long, Weitong" userId="c6662185-7318-410f-97e5-d6e77f6614a1" providerId="ADAL" clId="{4E31B4CE-CB5B-4BDF-88C9-3DFBF0366383}" dt="2024-06-19T17:34:52.691" v="1664" actId="14100"/>
          <ac:spMkLst>
            <pc:docMk/>
            <pc:sldMk cId="2932027693" sldId="1958"/>
            <ac:spMk id="3" creationId="{13F8BDB4-BD20-5085-08DF-4B4C320ADFEE}"/>
          </ac:spMkLst>
        </pc:spChg>
        <pc:graphicFrameChg chg="mod modGraphic">
          <ac:chgData name="Long, Weitong" userId="c6662185-7318-410f-97e5-d6e77f6614a1" providerId="ADAL" clId="{4E31B4CE-CB5B-4BDF-88C9-3DFBF0366383}" dt="2024-06-21T08:45:43.913" v="2368"/>
          <ac:graphicFrameMkLst>
            <pc:docMk/>
            <pc:sldMk cId="2932027693" sldId="1958"/>
            <ac:graphicFrameMk id="6" creationId="{D57EB2E1-6F65-DA4B-12E8-E735E1F62F1A}"/>
          </ac:graphicFrameMkLst>
        </pc:graphicFrameChg>
      </pc:sldChg>
      <pc:sldChg chg="del">
        <pc:chgData name="Long, Weitong" userId="c6662185-7318-410f-97e5-d6e77f6614a1" providerId="ADAL" clId="{4E31B4CE-CB5B-4BDF-88C9-3DFBF0366383}" dt="2024-06-18T23:21:37.095" v="622" actId="47"/>
        <pc:sldMkLst>
          <pc:docMk/>
          <pc:sldMk cId="2936316570" sldId="1959"/>
        </pc:sldMkLst>
      </pc:sldChg>
      <pc:sldChg chg="del">
        <pc:chgData name="Long, Weitong" userId="c6662185-7318-410f-97e5-d6e77f6614a1" providerId="ADAL" clId="{4E31B4CE-CB5B-4BDF-88C9-3DFBF0366383}" dt="2024-06-18T22:17:35.380" v="177" actId="47"/>
        <pc:sldMkLst>
          <pc:docMk/>
          <pc:sldMk cId="470558017" sldId="1960"/>
        </pc:sldMkLst>
      </pc:sldChg>
      <pc:sldChg chg="del">
        <pc:chgData name="Long, Weitong" userId="c6662185-7318-410f-97e5-d6e77f6614a1" providerId="ADAL" clId="{4E31B4CE-CB5B-4BDF-88C9-3DFBF0366383}" dt="2024-06-18T22:17:38.283" v="178" actId="47"/>
        <pc:sldMkLst>
          <pc:docMk/>
          <pc:sldMk cId="3753438637" sldId="1961"/>
        </pc:sldMkLst>
      </pc:sldChg>
      <pc:sldChg chg="del">
        <pc:chgData name="Long, Weitong" userId="c6662185-7318-410f-97e5-d6e77f6614a1" providerId="ADAL" clId="{4E31B4CE-CB5B-4BDF-88C9-3DFBF0366383}" dt="2024-06-18T22:17:40.337" v="179" actId="47"/>
        <pc:sldMkLst>
          <pc:docMk/>
          <pc:sldMk cId="3722663646" sldId="1962"/>
        </pc:sldMkLst>
      </pc:sldChg>
      <pc:sldChg chg="addSp delSp modSp new del mod ord">
        <pc:chgData name="Long, Weitong" userId="c6662185-7318-410f-97e5-d6e77f6614a1" providerId="ADAL" clId="{4E31B4CE-CB5B-4BDF-88C9-3DFBF0366383}" dt="2024-06-18T22:12:17.552" v="135" actId="47"/>
        <pc:sldMkLst>
          <pc:docMk/>
          <pc:sldMk cId="1828830613" sldId="1963"/>
        </pc:sldMkLst>
        <pc:spChg chg="del">
          <ac:chgData name="Long, Weitong" userId="c6662185-7318-410f-97e5-d6e77f6614a1" providerId="ADAL" clId="{4E31B4CE-CB5B-4BDF-88C9-3DFBF0366383}" dt="2024-06-18T22:09:10.101" v="73" actId="478"/>
          <ac:spMkLst>
            <pc:docMk/>
            <pc:sldMk cId="1828830613" sldId="1963"/>
            <ac:spMk id="2" creationId="{C5C7EBCA-B464-2F46-E7CD-806986A6C5BD}"/>
          </ac:spMkLst>
        </pc:spChg>
        <pc:spChg chg="mod">
          <ac:chgData name="Long, Weitong" userId="c6662185-7318-410f-97e5-d6e77f6614a1" providerId="ADAL" clId="{4E31B4CE-CB5B-4BDF-88C9-3DFBF0366383}" dt="2024-06-18T22:11:38.063" v="131" actId="20577"/>
          <ac:spMkLst>
            <pc:docMk/>
            <pc:sldMk cId="1828830613" sldId="1963"/>
            <ac:spMk id="3" creationId="{4D6CEE45-0F83-736D-0BA4-C91A6921412F}"/>
          </ac:spMkLst>
        </pc:spChg>
        <pc:picChg chg="add del mod">
          <ac:chgData name="Long, Weitong" userId="c6662185-7318-410f-97e5-d6e77f6614a1" providerId="ADAL" clId="{4E31B4CE-CB5B-4BDF-88C9-3DFBF0366383}" dt="2024-06-18T22:09:57.276" v="81" actId="21"/>
          <ac:picMkLst>
            <pc:docMk/>
            <pc:sldMk cId="1828830613" sldId="1963"/>
            <ac:picMk id="5" creationId="{3C801CE1-C383-F9A1-F4C4-53E30BC411B8}"/>
          </ac:picMkLst>
        </pc:picChg>
        <pc:picChg chg="add del">
          <ac:chgData name="Long, Weitong" userId="c6662185-7318-410f-97e5-d6e77f6614a1" providerId="ADAL" clId="{4E31B4CE-CB5B-4BDF-88C9-3DFBF0366383}" dt="2024-06-18T22:11:47.896" v="133"/>
          <ac:picMkLst>
            <pc:docMk/>
            <pc:sldMk cId="1828830613" sldId="1963"/>
            <ac:picMk id="6" creationId="{37EDF195-FE71-DABC-67DC-61E4F8EE2B2A}"/>
          </ac:picMkLst>
        </pc:picChg>
      </pc:sldChg>
      <pc:sldChg chg="addSp delSp modSp add mod ord">
        <pc:chgData name="Long, Weitong" userId="c6662185-7318-410f-97e5-d6e77f6614a1" providerId="ADAL" clId="{4E31B4CE-CB5B-4BDF-88C9-3DFBF0366383}" dt="2024-06-21T06:48:22.360" v="2360" actId="14100"/>
        <pc:sldMkLst>
          <pc:docMk/>
          <pc:sldMk cId="2330159880" sldId="1964"/>
        </pc:sldMkLst>
        <pc:spChg chg="del">
          <ac:chgData name="Long, Weitong" userId="c6662185-7318-410f-97e5-d6e77f6614a1" providerId="ADAL" clId="{4E31B4CE-CB5B-4BDF-88C9-3DFBF0366383}" dt="2024-06-18T22:10:04.323" v="82" actId="478"/>
          <ac:spMkLst>
            <pc:docMk/>
            <pc:sldMk cId="2330159880" sldId="1964"/>
            <ac:spMk id="2" creationId="{4BD05F96-D0FD-E9D1-425A-AE08D4F769B0}"/>
          </ac:spMkLst>
        </pc:spChg>
        <pc:spChg chg="mod">
          <ac:chgData name="Long, Weitong" userId="c6662185-7318-410f-97e5-d6e77f6614a1" providerId="ADAL" clId="{4E31B4CE-CB5B-4BDF-88C9-3DFBF0366383}" dt="2024-06-18T22:10:54.574" v="103"/>
          <ac:spMkLst>
            <pc:docMk/>
            <pc:sldMk cId="2330159880" sldId="1964"/>
            <ac:spMk id="3" creationId="{69B889AE-9EA1-D4DA-4B37-CF993A0A4D6E}"/>
          </ac:spMkLst>
        </pc:spChg>
        <pc:spChg chg="add del mod">
          <ac:chgData name="Long, Weitong" userId="c6662185-7318-410f-97e5-d6e77f6614a1" providerId="ADAL" clId="{4E31B4CE-CB5B-4BDF-88C9-3DFBF0366383}" dt="2024-06-18T22:36:51.621" v="451" actId="478"/>
          <ac:spMkLst>
            <pc:docMk/>
            <pc:sldMk cId="2330159880" sldId="1964"/>
            <ac:spMk id="6" creationId="{FDEA776E-A544-BC14-6107-B5B1D626A193}"/>
          </ac:spMkLst>
        </pc:spChg>
        <pc:spChg chg="add del mod">
          <ac:chgData name="Long, Weitong" userId="c6662185-7318-410f-97e5-d6e77f6614a1" providerId="ADAL" clId="{4E31B4CE-CB5B-4BDF-88C9-3DFBF0366383}" dt="2024-06-18T22:10:06.020" v="83" actId="478"/>
          <ac:spMkLst>
            <pc:docMk/>
            <pc:sldMk cId="2330159880" sldId="1964"/>
            <ac:spMk id="7" creationId="{779B9B24-8428-5229-3FBF-8C76A3DD6A63}"/>
          </ac:spMkLst>
        </pc:spChg>
        <pc:spChg chg="add del mod">
          <ac:chgData name="Long, Weitong" userId="c6662185-7318-410f-97e5-d6e77f6614a1" providerId="ADAL" clId="{4E31B4CE-CB5B-4BDF-88C9-3DFBF0366383}" dt="2024-06-18T22:36:50.884" v="450"/>
          <ac:spMkLst>
            <pc:docMk/>
            <pc:sldMk cId="2330159880" sldId="1964"/>
            <ac:spMk id="9" creationId="{B2D30965-193B-F2EE-D5FF-7E0C11772AFA}"/>
          </ac:spMkLst>
        </pc:spChg>
        <pc:picChg chg="del">
          <ac:chgData name="Long, Weitong" userId="c6662185-7318-410f-97e5-d6e77f6614a1" providerId="ADAL" clId="{4E31B4CE-CB5B-4BDF-88C9-3DFBF0366383}" dt="2024-06-18T22:10:06.642" v="84" actId="478"/>
          <ac:picMkLst>
            <pc:docMk/>
            <pc:sldMk cId="2330159880" sldId="1964"/>
            <ac:picMk id="5" creationId="{948D483A-5B67-FEEB-EF32-6DCF450A2F9D}"/>
          </ac:picMkLst>
        </pc:picChg>
        <pc:picChg chg="add mod">
          <ac:chgData name="Long, Weitong" userId="c6662185-7318-410f-97e5-d6e77f6614a1" providerId="ADAL" clId="{4E31B4CE-CB5B-4BDF-88C9-3DFBF0366383}" dt="2024-06-21T06:48:22.360" v="2360" actId="14100"/>
          <ac:picMkLst>
            <pc:docMk/>
            <pc:sldMk cId="2330159880" sldId="1964"/>
            <ac:picMk id="8" creationId="{2B8D8DB7-2396-FB8D-B2A5-B11E8CEC63F5}"/>
          </ac:picMkLst>
        </pc:picChg>
      </pc:sldChg>
      <pc:sldChg chg="addSp delSp modSp new mod">
        <pc:chgData name="Long, Weitong" userId="c6662185-7318-410f-97e5-d6e77f6614a1" providerId="ADAL" clId="{4E31B4CE-CB5B-4BDF-88C9-3DFBF0366383}" dt="2024-06-18T22:36:59.726" v="454" actId="1076"/>
        <pc:sldMkLst>
          <pc:docMk/>
          <pc:sldMk cId="3423690856" sldId="1965"/>
        </pc:sldMkLst>
        <pc:spChg chg="del">
          <ac:chgData name="Long, Weitong" userId="c6662185-7318-410f-97e5-d6e77f6614a1" providerId="ADAL" clId="{4E31B4CE-CB5B-4BDF-88C9-3DFBF0366383}" dt="2024-06-18T22:14:21.660" v="160" actId="478"/>
          <ac:spMkLst>
            <pc:docMk/>
            <pc:sldMk cId="3423690856" sldId="1965"/>
            <ac:spMk id="2" creationId="{A806E1BD-763E-EE95-50D7-DF9BFA207F9A}"/>
          </ac:spMkLst>
        </pc:spChg>
        <pc:spChg chg="mod">
          <ac:chgData name="Long, Weitong" userId="c6662185-7318-410f-97e5-d6e77f6614a1" providerId="ADAL" clId="{4E31B4CE-CB5B-4BDF-88C9-3DFBF0366383}" dt="2024-06-18T22:14:17.876" v="159"/>
          <ac:spMkLst>
            <pc:docMk/>
            <pc:sldMk cId="3423690856" sldId="1965"/>
            <ac:spMk id="3" creationId="{B1743362-5214-238E-C87E-07F140038409}"/>
          </ac:spMkLst>
        </pc:spChg>
        <pc:spChg chg="add mod">
          <ac:chgData name="Long, Weitong" userId="c6662185-7318-410f-97e5-d6e77f6614a1" providerId="ADAL" clId="{4E31B4CE-CB5B-4BDF-88C9-3DFBF0366383}" dt="2024-06-18T22:36:40.359" v="445" actId="1076"/>
          <ac:spMkLst>
            <pc:docMk/>
            <pc:sldMk cId="3423690856" sldId="1965"/>
            <ac:spMk id="6" creationId="{B61D13BF-F54E-61F8-0C3A-DC2E1CBB5059}"/>
          </ac:spMkLst>
        </pc:spChg>
        <pc:spChg chg="mod">
          <ac:chgData name="Long, Weitong" userId="c6662185-7318-410f-97e5-d6e77f6614a1" providerId="ADAL" clId="{4E31B4CE-CB5B-4BDF-88C9-3DFBF0366383}" dt="2024-06-18T22:15:10.423" v="166"/>
          <ac:spMkLst>
            <pc:docMk/>
            <pc:sldMk cId="3423690856" sldId="1965"/>
            <ac:spMk id="8" creationId="{C48D9B63-366E-58B6-30EE-8B03157ABA77}"/>
          </ac:spMkLst>
        </pc:spChg>
        <pc:spChg chg="mod">
          <ac:chgData name="Long, Weitong" userId="c6662185-7318-410f-97e5-d6e77f6614a1" providerId="ADAL" clId="{4E31B4CE-CB5B-4BDF-88C9-3DFBF0366383}" dt="2024-06-18T22:15:10.423" v="166"/>
          <ac:spMkLst>
            <pc:docMk/>
            <pc:sldMk cId="3423690856" sldId="1965"/>
            <ac:spMk id="9" creationId="{90E25272-73D5-1307-8444-CFCFFF1BEBDF}"/>
          </ac:spMkLst>
        </pc:spChg>
        <pc:spChg chg="mod">
          <ac:chgData name="Long, Weitong" userId="c6662185-7318-410f-97e5-d6e77f6614a1" providerId="ADAL" clId="{4E31B4CE-CB5B-4BDF-88C9-3DFBF0366383}" dt="2024-06-18T22:15:19.176" v="168"/>
          <ac:spMkLst>
            <pc:docMk/>
            <pc:sldMk cId="3423690856" sldId="1965"/>
            <ac:spMk id="11" creationId="{94745B06-9870-3335-A5CC-C3DC9CCB0D77}"/>
          </ac:spMkLst>
        </pc:spChg>
        <pc:spChg chg="mod">
          <ac:chgData name="Long, Weitong" userId="c6662185-7318-410f-97e5-d6e77f6614a1" providerId="ADAL" clId="{4E31B4CE-CB5B-4BDF-88C9-3DFBF0366383}" dt="2024-06-18T22:15:19.176" v="168"/>
          <ac:spMkLst>
            <pc:docMk/>
            <pc:sldMk cId="3423690856" sldId="1965"/>
            <ac:spMk id="12" creationId="{82648424-4CAA-B379-076A-6B1713D21DDA}"/>
          </ac:spMkLst>
        </pc:spChg>
        <pc:spChg chg="mod">
          <ac:chgData name="Long, Weitong" userId="c6662185-7318-410f-97e5-d6e77f6614a1" providerId="ADAL" clId="{4E31B4CE-CB5B-4BDF-88C9-3DFBF0366383}" dt="2024-06-18T22:15:56.644" v="172"/>
          <ac:spMkLst>
            <pc:docMk/>
            <pc:sldMk cId="3423690856" sldId="1965"/>
            <ac:spMk id="14" creationId="{C60D3DA9-7E0C-92EF-521F-7752DD70AB1F}"/>
          </ac:spMkLst>
        </pc:spChg>
        <pc:spChg chg="mod">
          <ac:chgData name="Long, Weitong" userId="c6662185-7318-410f-97e5-d6e77f6614a1" providerId="ADAL" clId="{4E31B4CE-CB5B-4BDF-88C9-3DFBF0366383}" dt="2024-06-18T22:15:56.644" v="172"/>
          <ac:spMkLst>
            <pc:docMk/>
            <pc:sldMk cId="3423690856" sldId="1965"/>
            <ac:spMk id="15" creationId="{79F33657-63B5-05BC-6BBC-8931D8F77F88}"/>
          </ac:spMkLst>
        </pc:spChg>
        <pc:spChg chg="mod">
          <ac:chgData name="Long, Weitong" userId="c6662185-7318-410f-97e5-d6e77f6614a1" providerId="ADAL" clId="{4E31B4CE-CB5B-4BDF-88C9-3DFBF0366383}" dt="2024-06-18T22:15:56.644" v="172"/>
          <ac:spMkLst>
            <pc:docMk/>
            <pc:sldMk cId="3423690856" sldId="1965"/>
            <ac:spMk id="17" creationId="{1244ACC7-737B-D22C-862F-982C94E5384A}"/>
          </ac:spMkLst>
        </pc:spChg>
        <pc:spChg chg="mod">
          <ac:chgData name="Long, Weitong" userId="c6662185-7318-410f-97e5-d6e77f6614a1" providerId="ADAL" clId="{4E31B4CE-CB5B-4BDF-88C9-3DFBF0366383}" dt="2024-06-18T22:15:56.644" v="172"/>
          <ac:spMkLst>
            <pc:docMk/>
            <pc:sldMk cId="3423690856" sldId="1965"/>
            <ac:spMk id="18" creationId="{9B6BAD36-7412-1B19-2B40-8F99C35292F8}"/>
          </ac:spMkLst>
        </pc:spChg>
        <pc:grpChg chg="add del mod">
          <ac:chgData name="Long, Weitong" userId="c6662185-7318-410f-97e5-d6e77f6614a1" providerId="ADAL" clId="{4E31B4CE-CB5B-4BDF-88C9-3DFBF0366383}" dt="2024-06-18T22:15:24.746" v="171" actId="478"/>
          <ac:grpSpMkLst>
            <pc:docMk/>
            <pc:sldMk cId="3423690856" sldId="1965"/>
            <ac:grpSpMk id="7" creationId="{25549B60-7663-C6A9-0D17-22214ADC28DA}"/>
          </ac:grpSpMkLst>
        </pc:grpChg>
        <pc:grpChg chg="add del mod">
          <ac:chgData name="Long, Weitong" userId="c6662185-7318-410f-97e5-d6e77f6614a1" providerId="ADAL" clId="{4E31B4CE-CB5B-4BDF-88C9-3DFBF0366383}" dt="2024-06-18T22:15:23.420" v="170" actId="478"/>
          <ac:grpSpMkLst>
            <pc:docMk/>
            <pc:sldMk cId="3423690856" sldId="1965"/>
            <ac:grpSpMk id="10" creationId="{E830D187-1E97-1F3A-431B-8BDF41BEB06C}"/>
          </ac:grpSpMkLst>
        </pc:grpChg>
        <pc:grpChg chg="add mod">
          <ac:chgData name="Long, Weitong" userId="c6662185-7318-410f-97e5-d6e77f6614a1" providerId="ADAL" clId="{4E31B4CE-CB5B-4BDF-88C9-3DFBF0366383}" dt="2024-06-18T22:36:32.875" v="443" actId="1076"/>
          <ac:grpSpMkLst>
            <pc:docMk/>
            <pc:sldMk cId="3423690856" sldId="1965"/>
            <ac:grpSpMk id="13" creationId="{59A17CDF-CD1E-E31B-B6B3-FC91A712DE6A}"/>
          </ac:grpSpMkLst>
        </pc:grpChg>
        <pc:grpChg chg="add mod">
          <ac:chgData name="Long, Weitong" userId="c6662185-7318-410f-97e5-d6e77f6614a1" providerId="ADAL" clId="{4E31B4CE-CB5B-4BDF-88C9-3DFBF0366383}" dt="2024-06-18T22:36:32.875" v="443" actId="1076"/>
          <ac:grpSpMkLst>
            <pc:docMk/>
            <pc:sldMk cId="3423690856" sldId="1965"/>
            <ac:grpSpMk id="16" creationId="{978E276E-DDDA-0F60-FB2D-3CE27E81EB8A}"/>
          </ac:grpSpMkLst>
        </pc:grpChg>
        <pc:picChg chg="add mod">
          <ac:chgData name="Long, Weitong" userId="c6662185-7318-410f-97e5-d6e77f6614a1" providerId="ADAL" clId="{4E31B4CE-CB5B-4BDF-88C9-3DFBF0366383}" dt="2024-06-18T22:36:59.726" v="454" actId="1076"/>
          <ac:picMkLst>
            <pc:docMk/>
            <pc:sldMk cId="3423690856" sldId="1965"/>
            <ac:picMk id="5" creationId="{C7C2E564-4713-6653-32C2-85CB819B9256}"/>
          </ac:picMkLst>
        </pc:picChg>
      </pc:sldChg>
      <pc:sldChg chg="addSp delSp modSp add mod ord">
        <pc:chgData name="Long, Weitong" userId="c6662185-7318-410f-97e5-d6e77f6614a1" providerId="ADAL" clId="{4E31B4CE-CB5B-4BDF-88C9-3DFBF0366383}" dt="2024-07-11T14:41:28.134" v="2387" actId="1076"/>
        <pc:sldMkLst>
          <pc:docMk/>
          <pc:sldMk cId="449200225" sldId="1966"/>
        </pc:sldMkLst>
        <pc:spChg chg="del mod">
          <ac:chgData name="Long, Weitong" userId="c6662185-7318-410f-97e5-d6e77f6614a1" providerId="ADAL" clId="{4E31B4CE-CB5B-4BDF-88C9-3DFBF0366383}" dt="2024-06-19T17:26:54.202" v="1575" actId="21"/>
          <ac:spMkLst>
            <pc:docMk/>
            <pc:sldMk cId="449200225" sldId="1966"/>
            <ac:spMk id="3" creationId="{13F8BDB4-BD20-5085-08DF-4B4C320ADFEE}"/>
          </ac:spMkLst>
        </pc:spChg>
        <pc:spChg chg="add del mod">
          <ac:chgData name="Long, Weitong" userId="c6662185-7318-410f-97e5-d6e77f6614a1" providerId="ADAL" clId="{4E31B4CE-CB5B-4BDF-88C9-3DFBF0366383}" dt="2024-06-19T17:28:24.404" v="1589" actId="478"/>
          <ac:spMkLst>
            <pc:docMk/>
            <pc:sldMk cId="449200225" sldId="1966"/>
            <ac:spMk id="5" creationId="{AD33487C-8D73-F5E5-E89E-7EEC7451E748}"/>
          </ac:spMkLst>
        </pc:spChg>
        <pc:spChg chg="add del mod">
          <ac:chgData name="Long, Weitong" userId="c6662185-7318-410f-97e5-d6e77f6614a1" providerId="ADAL" clId="{4E31B4CE-CB5B-4BDF-88C9-3DFBF0366383}" dt="2024-06-19T17:46:36.748" v="1693" actId="478"/>
          <ac:spMkLst>
            <pc:docMk/>
            <pc:sldMk cId="449200225" sldId="1966"/>
            <ac:spMk id="7" creationId="{79E37FA6-07C7-21A3-9DED-F1081B31BD8D}"/>
          </ac:spMkLst>
        </pc:spChg>
        <pc:spChg chg="add mod">
          <ac:chgData name="Long, Weitong" userId="c6662185-7318-410f-97e5-d6e77f6614a1" providerId="ADAL" clId="{4E31B4CE-CB5B-4BDF-88C9-3DFBF0366383}" dt="2024-06-20T13:29:51.268" v="2255" actId="14100"/>
          <ac:spMkLst>
            <pc:docMk/>
            <pc:sldMk cId="449200225" sldId="1966"/>
            <ac:spMk id="8" creationId="{A39E6697-FB28-916D-CC0F-38B20DC2AE51}"/>
          </ac:spMkLst>
        </pc:spChg>
        <pc:graphicFrameChg chg="mod modGraphic">
          <ac:chgData name="Long, Weitong" userId="c6662185-7318-410f-97e5-d6e77f6614a1" providerId="ADAL" clId="{4E31B4CE-CB5B-4BDF-88C9-3DFBF0366383}" dt="2024-07-11T14:41:28.134" v="2387" actId="1076"/>
          <ac:graphicFrameMkLst>
            <pc:docMk/>
            <pc:sldMk cId="449200225" sldId="1966"/>
            <ac:graphicFrameMk id="6" creationId="{D57EB2E1-6F65-DA4B-12E8-E735E1F62F1A}"/>
          </ac:graphicFrameMkLst>
        </pc:graphicFrameChg>
        <pc:picChg chg="add del">
          <ac:chgData name="Long, Weitong" userId="c6662185-7318-410f-97e5-d6e77f6614a1" providerId="ADAL" clId="{4E31B4CE-CB5B-4BDF-88C9-3DFBF0366383}" dt="2024-06-18T22:34:41.616" v="412"/>
          <ac:picMkLst>
            <pc:docMk/>
            <pc:sldMk cId="449200225" sldId="1966"/>
            <ac:picMk id="2" creationId="{C40F1C0E-60A6-869B-3C34-142592FEDCD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EFC83C-B988-4A9E-9713-F559C31F4362}" type="datetimeFigureOut">
              <a:rPr lang="nl-NL" smtClean="0"/>
              <a:t>10-9-2024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D45D2F-C69D-4D90-B22B-9B2DC58DBD55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4121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8162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Scientists identified a set of nine planetary boundaries that must not be breached if we wish to avoid catastrophic consequences for nature and humanity. </a:t>
            </a:r>
          </a:p>
          <a:p>
            <a:r>
              <a:rPr lang="en-US" altLang="zh-CN" dirty="0"/>
              <a:t>The United Nations have set 17 SDGs to achieve a better and more sustainable future for all people.</a:t>
            </a:r>
          </a:p>
          <a:p>
            <a:endParaRPr lang="en-US" altLang="zh-CN" dirty="0"/>
          </a:p>
          <a:p>
            <a:r>
              <a:rPr lang="en-US" altLang="zh-CN" dirty="0"/>
              <a:t>The food system is a key driver of all four exceedances and, thus, is critical for respecting PBs and achieving SDGs.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9135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2906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 nexus approach is needed to understand the synergies and trade-offs for alternative solutions.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3715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A nexus approach is needed to understand the synergies and trade-offs for alternative solutions. 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D45D2F-C69D-4D90-B22B-9B2DC58DBD55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5545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14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5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6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9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39833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rectangular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>
          <a:xfrm>
            <a:off x="561600" y="169210"/>
            <a:ext cx="3816000" cy="987200"/>
          </a:xfrm>
        </p:spPr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607588" y="170100"/>
            <a:ext cx="4284000" cy="4284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07234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with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4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3478944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8"/>
          </p:nvPr>
        </p:nvSpPr>
        <p:spPr>
          <a:xfrm>
            <a:off x="6337175" y="1473201"/>
            <a:ext cx="2556000" cy="1980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3" name="Tijdelijke aanduiding voor dianummer 12"/>
          <p:cNvSpPr>
            <a:spLocks noGrp="1"/>
          </p:cNvSpPr>
          <p:nvPr>
            <p:ph type="sldNum" sz="quarter" idx="25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4" name="Titel 1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15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3507017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7" name="Tijdelijke aanduiding voor tekst 21"/>
          <p:cNvSpPr>
            <a:spLocks noGrp="1"/>
          </p:cNvSpPr>
          <p:nvPr>
            <p:ph type="body" sz="quarter" idx="26"/>
          </p:nvPr>
        </p:nvSpPr>
        <p:spPr>
          <a:xfrm>
            <a:off x="6215589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8" name="Tijdelijke aanduiding voor tekst 21"/>
          <p:cNvSpPr>
            <a:spLocks noGrp="1"/>
          </p:cNvSpPr>
          <p:nvPr>
            <p:ph type="body" sz="quarter" idx="27"/>
          </p:nvPr>
        </p:nvSpPr>
        <p:spPr>
          <a:xfrm>
            <a:off x="3364454" y="3507854"/>
            <a:ext cx="2673132" cy="955446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1031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te with 2 squar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20713" y="1473201"/>
            <a:ext cx="4059604" cy="2987862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5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6161" y="1474463"/>
            <a:ext cx="4060800" cy="298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6" name="Titel 5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326276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8745" y="1107712"/>
            <a:ext cx="8274430" cy="33480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1780158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rectangula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6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615950" y="166688"/>
            <a:ext cx="4032000" cy="42903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7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59588" y="166688"/>
            <a:ext cx="4032000" cy="4289669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7044709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beeldvu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 noChangeAspect="1"/>
          </p:cNvSpPr>
          <p:nvPr>
            <p:ph type="pic" sz="quarter" idx="16"/>
          </p:nvPr>
        </p:nvSpPr>
        <p:spPr bwMode="gray">
          <a:xfrm>
            <a:off x="1" y="0"/>
            <a:ext cx="9143999" cy="514350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 bwMode="white">
          <a:xfrm>
            <a:off x="561600" y="172641"/>
            <a:ext cx="8330400" cy="576832"/>
          </a:xfrm>
          <a:noFill/>
          <a:ln w="0">
            <a:gradFill>
              <a:gsLst>
                <a:gs pos="0">
                  <a:schemeClr val="bg1"/>
                </a:gs>
                <a:gs pos="1000">
                  <a:schemeClr val="bg1">
                    <a:alpha val="0"/>
                  </a:schemeClr>
                </a:gs>
                <a:gs pos="99000">
                  <a:srgbClr val="FFFFFF">
                    <a:alpha val="0"/>
                  </a:srgbClr>
                </a:gs>
                <a:gs pos="100000">
                  <a:schemeClr val="bg1"/>
                </a:gs>
              </a:gsLst>
              <a:lin ang="5400000" scaled="0"/>
            </a:gradFill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Klik om de stijl te 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266283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dianumm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1582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98238" y="1365481"/>
            <a:ext cx="8394937" cy="3092400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613773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abel 4"/>
          <p:cNvSpPr>
            <a:spLocks noGrp="1"/>
          </p:cNvSpPr>
          <p:nvPr>
            <p:ph type="tbl" sz="quarter" idx="10"/>
          </p:nvPr>
        </p:nvSpPr>
        <p:spPr>
          <a:xfrm>
            <a:off x="620713" y="1473200"/>
            <a:ext cx="8272462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693371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circ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>
          <a:xfrm>
            <a:off x="561600" y="169210"/>
            <a:ext cx="3816000" cy="987200"/>
          </a:xfrm>
        </p:spPr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6" name="Tijdelijke aanduiding voor afbeelding 24"/>
          <p:cNvSpPr>
            <a:spLocks noGrp="1"/>
          </p:cNvSpPr>
          <p:nvPr>
            <p:ph type="pic" sz="quarter" idx="19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9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0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1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2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450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033010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hasCustomPrompt="1"/>
          </p:nvPr>
        </p:nvSpPr>
        <p:spPr>
          <a:xfrm>
            <a:off x="561600" y="169210"/>
            <a:ext cx="3816000" cy="987200"/>
          </a:xfrm>
        </p:spPr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10" name="Tijdelijke aanduiding voor afbeelding 24"/>
          <p:cNvSpPr>
            <a:spLocks noGrp="1" noChangeAspect="1"/>
          </p:cNvSpPr>
          <p:nvPr>
            <p:ph type="pic" sz="quarter" idx="16"/>
          </p:nvPr>
        </p:nvSpPr>
        <p:spPr>
          <a:xfrm>
            <a:off x="4598375" y="168357"/>
            <a:ext cx="4294800" cy="4294105"/>
          </a:xfrm>
          <a:prstGeom prst="ellipse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1" name="Tijdelijke aanduiding voor tekst 4"/>
          <p:cNvSpPr>
            <a:spLocks noGrp="1"/>
          </p:cNvSpPr>
          <p:nvPr>
            <p:ph type="body" sz="quarter" idx="17"/>
          </p:nvPr>
        </p:nvSpPr>
        <p:spPr>
          <a:xfrm>
            <a:off x="504000" y="1368000"/>
            <a:ext cx="3874036" cy="3091979"/>
          </a:xfrm>
        </p:spPr>
        <p:txBody>
          <a:bodyPr lIns="90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112640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3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4" name="Tijdelijke aanduiding voor tekst 6"/>
          <p:cNvSpPr>
            <a:spLocks noGrp="1"/>
          </p:cNvSpPr>
          <p:nvPr>
            <p:ph type="body" sz="quarter" idx="11"/>
          </p:nvPr>
        </p:nvSpPr>
        <p:spPr>
          <a:xfrm>
            <a:off x="47858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70493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  <p:sp>
        <p:nvSpPr>
          <p:cNvPr id="8" name="Tijdelijke aanduiding voor afbeelding 24"/>
          <p:cNvSpPr>
            <a:spLocks noGrp="1" noChangeAspect="1"/>
          </p:cNvSpPr>
          <p:nvPr>
            <p:ph type="pic" sz="quarter" idx="17"/>
          </p:nvPr>
        </p:nvSpPr>
        <p:spPr>
          <a:xfrm>
            <a:off x="4828401" y="1474788"/>
            <a:ext cx="4051491" cy="298608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</a:t>
            </a:r>
            <a:r>
              <a:rPr lang="en-GB" noProof="0" dirty="0" err="1"/>
              <a:t>afbeelding</a:t>
            </a:r>
            <a:r>
              <a:rPr lang="en-GB" noProof="0" dirty="0"/>
              <a:t>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2950174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grafiek 5"/>
          <p:cNvSpPr>
            <a:spLocks noGrp="1"/>
          </p:cNvSpPr>
          <p:nvPr>
            <p:ph type="chart" sz="quarter" idx="17"/>
          </p:nvPr>
        </p:nvSpPr>
        <p:spPr>
          <a:xfrm>
            <a:off x="4791075" y="1364830"/>
            <a:ext cx="4102100" cy="3097633"/>
          </a:xfrm>
          <a:noFill/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5" name="Titel 4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8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9540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box with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5" name="Tijdelijke aanduiding voor tabel 4"/>
          <p:cNvSpPr>
            <a:spLocks noGrp="1"/>
          </p:cNvSpPr>
          <p:nvPr>
            <p:ph type="tbl" sz="quarter" idx="11"/>
          </p:nvPr>
        </p:nvSpPr>
        <p:spPr>
          <a:xfrm>
            <a:off x="4791075" y="1473200"/>
            <a:ext cx="4102100" cy="2989264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7" name="Tijdelijke aanduiding voor tekst 6"/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4104000" cy="3092400"/>
          </a:xfrm>
        </p:spPr>
        <p:txBody>
          <a:bodyPr/>
          <a:lstStyle>
            <a:lvl2pPr>
              <a:buClr>
                <a:schemeClr val="bg2"/>
              </a:buClr>
              <a:defRPr/>
            </a:lvl2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2839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gan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5" name="Tijdelijke aanduiding voor SmartArt 7"/>
          <p:cNvSpPr>
            <a:spLocks noGrp="1"/>
          </p:cNvSpPr>
          <p:nvPr>
            <p:ph type="dgm" sz="quarter" idx="10"/>
          </p:nvPr>
        </p:nvSpPr>
        <p:spPr>
          <a:xfrm>
            <a:off x="493200" y="1368000"/>
            <a:ext cx="8398800" cy="3092400"/>
          </a:xfrm>
        </p:spPr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0759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35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multiple logo'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afbeelding 24"/>
          <p:cNvSpPr>
            <a:spLocks noGrp="1"/>
          </p:cNvSpPr>
          <p:nvPr>
            <p:ph type="pic" sz="quarter" idx="16" hasCustomPrompt="1"/>
          </p:nvPr>
        </p:nvSpPr>
        <p:spPr>
          <a:xfrm>
            <a:off x="2293449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6" name="Tijdelijke aanduiding voor afbeelding 24"/>
          <p:cNvSpPr>
            <a:spLocks noGrp="1"/>
          </p:cNvSpPr>
          <p:nvPr>
            <p:ph type="pic" sz="quarter" idx="24" hasCustomPrompt="1"/>
          </p:nvPr>
        </p:nvSpPr>
        <p:spPr>
          <a:xfrm>
            <a:off x="3643126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7" name="Tijdelijke aanduiding voor afbeelding 24"/>
          <p:cNvSpPr>
            <a:spLocks noGrp="1"/>
          </p:cNvSpPr>
          <p:nvPr>
            <p:ph type="pic" sz="quarter" idx="25" hasCustomPrompt="1"/>
          </p:nvPr>
        </p:nvSpPr>
        <p:spPr>
          <a:xfrm>
            <a:off x="4992803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18" name="Tijdelijke aanduiding voor afbeelding 24"/>
          <p:cNvSpPr>
            <a:spLocks noGrp="1"/>
          </p:cNvSpPr>
          <p:nvPr>
            <p:ph type="pic" sz="quarter" idx="26" hasCustomPrompt="1"/>
          </p:nvPr>
        </p:nvSpPr>
        <p:spPr>
          <a:xfrm>
            <a:off x="6342480" y="4594924"/>
            <a:ext cx="1116000" cy="455707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 algn="l">
              <a:lnSpc>
                <a:spcPts val="1000"/>
              </a:lnSpc>
              <a:spcBef>
                <a:spcPts val="0"/>
              </a:spcBef>
              <a:buNone/>
              <a:defRPr sz="600"/>
            </a:lvl1pPr>
          </a:lstStyle>
          <a:p>
            <a:pPr lvl="0"/>
            <a:r>
              <a:rPr lang="en-GB" noProof="0" dirty="0" err="1"/>
              <a:t>Klik</a:t>
            </a:r>
            <a:r>
              <a:rPr lang="en-GB" noProof="0" dirty="0"/>
              <a:t> op het pictogram </a:t>
            </a:r>
            <a:r>
              <a:rPr lang="en-GB" noProof="0" dirty="0" err="1"/>
              <a:t>als</a:t>
            </a:r>
            <a:r>
              <a:rPr lang="en-GB" noProof="0" dirty="0"/>
              <a:t> u </a:t>
            </a:r>
            <a:r>
              <a:rPr lang="en-GB" noProof="0" dirty="0" err="1"/>
              <a:t>een</a:t>
            </a:r>
            <a:r>
              <a:rPr lang="en-GB" noProof="0" dirty="0"/>
              <a:t> logo wilt </a:t>
            </a:r>
            <a:r>
              <a:rPr lang="en-GB" noProof="0" dirty="0" err="1"/>
              <a:t>toevoegen</a:t>
            </a:r>
            <a:endParaRPr lang="en-GB" noProof="0" dirty="0"/>
          </a:p>
        </p:txBody>
      </p:sp>
      <p:sp>
        <p:nvSpPr>
          <p:cNvPr id="2" name="Tijdelijke aanduiding voor dianummer 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sp>
        <p:nvSpPr>
          <p:cNvPr id="4" name="Titel 3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Klik om de stijl te bewerken</a:t>
            </a:r>
            <a:endParaRPr lang="en-GB" dirty="0"/>
          </a:p>
        </p:txBody>
      </p:sp>
      <p:sp>
        <p:nvSpPr>
          <p:cNvPr id="23" name="Tijdelijke aanduiding voor afbeelding 2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467564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ijdelijke aanduiding voor afbeelding 24"/>
          <p:cNvSpPr>
            <a:spLocks noGrp="1" noChangeAspect="1"/>
          </p:cNvSpPr>
          <p:nvPr>
            <p:ph type="pic" sz="quarter" idx="19"/>
          </p:nvPr>
        </p:nvSpPr>
        <p:spPr bwMode="auto">
          <a:xfrm>
            <a:off x="6553175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ijdelijke aanduiding voor afbeelding 24"/>
          <p:cNvSpPr>
            <a:spLocks noGrp="1" noChangeAspect="1"/>
          </p:cNvSpPr>
          <p:nvPr>
            <p:ph type="pic" sz="quarter" idx="28"/>
          </p:nvPr>
        </p:nvSpPr>
        <p:spPr bwMode="auto">
          <a:xfrm>
            <a:off x="4959012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ijdelijke aanduiding voor afbeelding 24"/>
          <p:cNvSpPr>
            <a:spLocks noGrp="1" noChangeAspect="1"/>
          </p:cNvSpPr>
          <p:nvPr>
            <p:ph type="pic" sz="quarter" idx="15"/>
          </p:nvPr>
        </p:nvSpPr>
        <p:spPr bwMode="auto">
          <a:xfrm>
            <a:off x="3364849" y="2120875"/>
            <a:ext cx="2340000" cy="23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800"/>
            </a:lvl1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Klik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op het pictogram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als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u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een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afbeelding</a:t>
            </a:r>
            <a:r>
              <a:rPr kumimoji="0" lang="en-GB" sz="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wilt </a:t>
            </a:r>
            <a:r>
              <a:rPr kumimoji="0" lang="en-GB" sz="8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toevoegen</a:t>
            </a:r>
            <a:endParaRPr kumimoji="0" lang="en-GB" sz="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" name="Tijdelijke aanduiding voor tekst 21"/>
          <p:cNvSpPr>
            <a:spLocks noGrp="1"/>
          </p:cNvSpPr>
          <p:nvPr>
            <p:ph type="body" sz="quarter" idx="20"/>
          </p:nvPr>
        </p:nvSpPr>
        <p:spPr>
          <a:xfrm>
            <a:off x="505856" y="1234871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28" name="Tijdelijke aanduiding voor tekst 21"/>
          <p:cNvSpPr>
            <a:spLocks noGrp="1"/>
          </p:cNvSpPr>
          <p:nvPr>
            <p:ph type="body" sz="quarter" idx="21"/>
          </p:nvPr>
        </p:nvSpPr>
        <p:spPr>
          <a:xfrm>
            <a:off x="505856" y="1648186"/>
            <a:ext cx="8385731" cy="330620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/>
            </a:lvl1pPr>
            <a:lvl2pPr marL="696913" indent="0">
              <a:lnSpc>
                <a:spcPts val="2000"/>
              </a:lnSpc>
              <a:buNone/>
              <a:defRPr sz="1600"/>
            </a:lvl2pPr>
            <a:lvl3pPr marL="1560512" indent="0">
              <a:lnSpc>
                <a:spcPts val="2000"/>
              </a:lnSpc>
              <a:buNone/>
              <a:defRPr sz="1600"/>
            </a:lvl3pPr>
            <a:lvl4pPr marL="2332037" indent="0">
              <a:lnSpc>
                <a:spcPts val="2000"/>
              </a:lnSpc>
              <a:buNone/>
              <a:defRPr sz="1600"/>
            </a:lvl4pPr>
            <a:lvl5pPr marL="3052763" indent="0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451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blipFill>
          <a:blip r:embed="rId2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jdelijke aanduiding voor titel 1"/>
          <p:cNvSpPr>
            <a:spLocks noGrp="1"/>
          </p:cNvSpPr>
          <p:nvPr>
            <p:ph type="title"/>
          </p:nvPr>
        </p:nvSpPr>
        <p:spPr bwMode="auto">
          <a:xfrm>
            <a:off x="561600" y="169210"/>
            <a:ext cx="8330400" cy="576832"/>
          </a:xfrm>
          <a:prstGeom prst="rect">
            <a:avLst/>
          </a:prstGeo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</p:spPr>
        <p:txBody>
          <a:bodyPr vert="horz" wrap="square" lIns="18000" tIns="18000" rIns="91440" bIns="180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stijl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</p:txBody>
      </p:sp>
      <p:sp>
        <p:nvSpPr>
          <p:cNvPr id="1028" name="Tijdelijke aanduiding voor tekst 23"/>
          <p:cNvSpPr>
            <a:spLocks noGrp="1"/>
          </p:cNvSpPr>
          <p:nvPr>
            <p:ph type="body" idx="1"/>
          </p:nvPr>
        </p:nvSpPr>
        <p:spPr bwMode="auto">
          <a:xfrm>
            <a:off x="501567" y="1368000"/>
            <a:ext cx="8391607" cy="309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err="1"/>
              <a:t>Klik</a:t>
            </a:r>
            <a:r>
              <a:rPr lang="en-GB" dirty="0"/>
              <a:t> om de </a:t>
            </a:r>
            <a:r>
              <a:rPr lang="en-GB" dirty="0" err="1"/>
              <a:t>modelstijlen</a:t>
            </a:r>
            <a:r>
              <a:rPr lang="en-GB" dirty="0"/>
              <a:t> </a:t>
            </a:r>
            <a:r>
              <a:rPr lang="en-GB" dirty="0" err="1"/>
              <a:t>te</a:t>
            </a:r>
            <a:r>
              <a:rPr lang="en-GB" dirty="0"/>
              <a:t> </a:t>
            </a:r>
            <a:r>
              <a:rPr lang="en-GB" dirty="0" err="1"/>
              <a:t>bewerken</a:t>
            </a:r>
            <a:endParaRPr lang="en-GB" dirty="0"/>
          </a:p>
          <a:p>
            <a:pPr lvl="1"/>
            <a:r>
              <a:rPr lang="en-GB" dirty="0" err="1"/>
              <a:t>Tweede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2"/>
            <a:r>
              <a:rPr lang="en-GB" dirty="0" err="1"/>
              <a:t>Derde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3"/>
            <a:r>
              <a:rPr lang="en-GB" dirty="0" err="1"/>
              <a:t>Vierde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r>
              <a:rPr lang="en-GB" dirty="0" err="1"/>
              <a:t>Vijfde</a:t>
            </a:r>
            <a:r>
              <a:rPr lang="en-GB" dirty="0"/>
              <a:t> </a:t>
            </a:r>
            <a:r>
              <a:rPr lang="en-GB" dirty="0" err="1"/>
              <a:t>niveau</a:t>
            </a:r>
            <a:endParaRPr lang="en-GB" dirty="0"/>
          </a:p>
          <a:p>
            <a:pPr lvl="4"/>
            <a:endParaRPr lang="en-GB" dirty="0"/>
          </a:p>
        </p:txBody>
      </p:sp>
      <p:sp>
        <p:nvSpPr>
          <p:cNvPr id="4" name="Tijdelijke aanduiding voor dianummer 1"/>
          <p:cNvSpPr>
            <a:spLocks noGrp="1"/>
          </p:cNvSpPr>
          <p:nvPr>
            <p:ph type="sldNum" sz="quarter" idx="4"/>
          </p:nvPr>
        </p:nvSpPr>
        <p:spPr>
          <a:xfrm>
            <a:off x="8463600" y="4773600"/>
            <a:ext cx="468000" cy="123188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lvl1pPr>
              <a:lnSpc>
                <a:spcPts val="900"/>
              </a:lnSpc>
              <a:defRPr lang="nl-NL" sz="800" smtClean="0">
                <a:latin typeface="Verdana" pitchFamily="34" charset="0"/>
              </a:defRPr>
            </a:lvl1pPr>
          </a:lstStyle>
          <a:p>
            <a:pPr algn="r"/>
            <a:fld id="{F25965E0-7062-474C-8671-DB3A3CE669B0}" type="slidenum">
              <a:rPr lang="en-GB" smtClean="0"/>
              <a:pPr algn="r"/>
              <a:t>‹#›</a:t>
            </a:fld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733886-C83F-4441-8773-3FD0CB7916EE}"/>
              </a:ext>
            </a:extLst>
          </p:cNvPr>
          <p:cNvPicPr>
            <a:picLocks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hidden">
          <a:xfrm>
            <a:off x="0" y="0"/>
            <a:ext cx="9144000" cy="51435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7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68" r:id="rId8"/>
    <p:sldLayoutId id="2147483664" r:id="rId9"/>
    <p:sldLayoutId id="2147483653" r:id="rId10"/>
    <p:sldLayoutId id="2147483655" r:id="rId11"/>
    <p:sldLayoutId id="2147483656" r:id="rId12"/>
    <p:sldLayoutId id="2147483657" r:id="rId13"/>
    <p:sldLayoutId id="2147483659" r:id="rId14"/>
    <p:sldLayoutId id="2147483660" r:id="rId15"/>
    <p:sldLayoutId id="2147483661" r:id="rId16"/>
    <p:sldLayoutId id="2147483663" r:id="rId17"/>
    <p:sldLayoutId id="2147483665" r:id="rId18"/>
    <p:sldLayoutId id="2147483654" r:id="rId19"/>
    <p:sldLayoutId id="2147483666" r:id="rId20"/>
  </p:sldLayoutIdLst>
  <p:hf hdr="0" ftr="0" dt="0"/>
  <p:txStyles>
    <p:titleStyle>
      <a:lvl1pPr algn="l" rtl="0" fontAlgn="base">
        <a:lnSpc>
          <a:spcPts val="3200"/>
        </a:lnSpc>
        <a:spcBef>
          <a:spcPct val="0"/>
        </a:spcBef>
        <a:spcAft>
          <a:spcPct val="0"/>
        </a:spcAft>
        <a:defRPr sz="2600" kern="1200">
          <a:solidFill>
            <a:schemeClr val="bg2"/>
          </a:solidFill>
          <a:latin typeface="Verdana" pitchFamily="34" charset="0"/>
          <a:ea typeface="+mj-ea"/>
          <a:cs typeface="+mj-cs"/>
        </a:defRPr>
      </a:lvl1pPr>
      <a:lvl2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2pPr>
      <a:lvl3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3pPr>
      <a:lvl4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4pPr>
      <a:lvl5pPr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5pPr>
      <a:lvl6pPr marL="4572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6pPr>
      <a:lvl7pPr marL="9144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7pPr>
      <a:lvl8pPr marL="13716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8pPr>
      <a:lvl9pPr marL="1828800" algn="l" rtl="0" fontAlgn="base">
        <a:lnSpc>
          <a:spcPts val="4000"/>
        </a:lnSpc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Verdana" pitchFamily="34" charset="0"/>
        </a:defRPr>
      </a:lvl9pPr>
    </p:titleStyle>
    <p:bodyStyle>
      <a:lvl1pPr marL="252413" indent="-252413" algn="l" rtl="0" fontAlgn="base">
        <a:lnSpc>
          <a:spcPts val="2400"/>
        </a:lnSpc>
        <a:spcBef>
          <a:spcPts val="1100"/>
        </a:spcBef>
        <a:spcAft>
          <a:spcPct val="0"/>
        </a:spcAft>
        <a:buClr>
          <a:schemeClr val="bg2"/>
        </a:buClr>
        <a:buSzPct val="140000"/>
        <a:buFont typeface="Wingdings" pitchFamily="2" charset="2"/>
        <a:buChar char="§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1pPr>
      <a:lvl2pPr marL="982663" indent="-285750" algn="l" rtl="0" fontAlgn="base">
        <a:lnSpc>
          <a:spcPts val="2400"/>
        </a:lnSpc>
        <a:spcBef>
          <a:spcPts val="900"/>
        </a:spcBef>
        <a:spcAft>
          <a:spcPct val="0"/>
        </a:spcAft>
        <a:buClr>
          <a:schemeClr val="bg2"/>
        </a:buClr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2pPr>
      <a:lvl3pPr marL="1879600" indent="-319088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3pPr>
      <a:lvl4pPr marL="2692400" indent="-360363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 baseline="0">
          <a:solidFill>
            <a:schemeClr val="bg2"/>
          </a:solidFill>
          <a:latin typeface="Verdana" pitchFamily="34" charset="0"/>
          <a:ea typeface="+mn-ea"/>
          <a:cs typeface="+mn-cs"/>
        </a:defRPr>
      </a:lvl4pPr>
      <a:lvl5pPr marL="3405188" indent="-352425" algn="l" rtl="0" fontAlgn="base">
        <a:lnSpc>
          <a:spcPts val="2400"/>
        </a:lnSpc>
        <a:spcBef>
          <a:spcPts val="900"/>
        </a:spcBef>
        <a:spcAft>
          <a:spcPct val="0"/>
        </a:spcAft>
        <a:buSzPct val="115000"/>
        <a:buFont typeface="Verdana" pitchFamily="34" charset="0"/>
        <a:buChar char="●"/>
        <a:defRPr sz="1800" kern="1200">
          <a:solidFill>
            <a:schemeClr val="bg2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1397569"/>
          </a:xfrm>
          <a:noFill/>
          <a:ln w="0">
            <a:gradFill>
              <a:gsLst>
                <a:gs pos="0">
                  <a:schemeClr val="tx1"/>
                </a:gs>
                <a:gs pos="1000">
                  <a:schemeClr val="tx1">
                    <a:alpha val="0"/>
                  </a:schemeClr>
                </a:gs>
                <a:gs pos="99000">
                  <a:srgbClr val="005172">
                    <a:alpha val="0"/>
                  </a:srgbClr>
                </a:gs>
                <a:gs pos="100000">
                  <a:schemeClr val="tx1"/>
                </a:gs>
              </a:gsLst>
              <a:lin ang="5400000" scaled="0"/>
            </a:gradFill>
          </a:ln>
        </p:spPr>
        <p:txBody>
          <a:bodyPr vert="horz" wrap="square" lIns="18000" tIns="18000" rIns="91440" bIns="180000" numCol="1" anchor="t" anchorCtr="0" compatLnSpc="1">
            <a:prstTxWarp prst="textNoShape">
              <a:avLst/>
            </a:prstTxWarp>
            <a:spAutoFit/>
          </a:bodyPr>
          <a:lstStyle/>
          <a:p>
            <a:r>
              <a:rPr lang="en-GB" dirty="0"/>
              <a:t>Towards sustainable food system</a:t>
            </a:r>
            <a:r>
              <a:rPr lang="en-US" dirty="0"/>
              <a:t> in China</a:t>
            </a:r>
            <a:r>
              <a:rPr lang="en-GB" dirty="0"/>
              <a:t>: transformation options and their connections to the food-land-water-climate nexus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21"/>
          </p:nvPr>
        </p:nvSpPr>
        <p:spPr>
          <a:xfrm>
            <a:off x="506269" y="1772620"/>
            <a:ext cx="8385731" cy="1397569"/>
          </a:xfrm>
        </p:spPr>
        <p:txBody>
          <a:bodyPr/>
          <a:lstStyle/>
          <a:p>
            <a:r>
              <a:rPr lang="en-GB" sz="1400" dirty="0"/>
              <a:t>PhD candidate: Weitong Long</a:t>
            </a:r>
          </a:p>
          <a:p>
            <a:r>
              <a:rPr lang="en-GB" sz="1400" dirty="0"/>
              <a:t>Supervisors: </a:t>
            </a:r>
            <a:r>
              <a:rPr lang="en-GB" sz="1400" dirty="0" err="1"/>
              <a:t>Dr.</a:t>
            </a:r>
            <a:r>
              <a:rPr lang="en-GB" sz="1400" dirty="0"/>
              <a:t> Xueqin Zhu, </a:t>
            </a:r>
            <a:r>
              <a:rPr lang="en-GB" sz="1400" dirty="0" err="1"/>
              <a:t>Dr.</a:t>
            </a:r>
            <a:r>
              <a:rPr lang="en-GB" sz="1400" dirty="0"/>
              <a:t> Hans-Peter </a:t>
            </a:r>
            <a:r>
              <a:rPr lang="en-GB" sz="1400" dirty="0" err="1"/>
              <a:t>Weikard</a:t>
            </a:r>
            <a:r>
              <a:rPr lang="en-GB" sz="1400" dirty="0"/>
              <a:t>, Prof. Oene Oenema, </a:t>
            </a:r>
            <a:r>
              <a:rPr lang="en-GB" altLang="zh-CN" sz="1400" dirty="0"/>
              <a:t>Prof</a:t>
            </a:r>
            <a:r>
              <a:rPr lang="en-GB" sz="1400" dirty="0"/>
              <a:t>. Yong Hou</a:t>
            </a:r>
          </a:p>
          <a:p>
            <a:r>
              <a:rPr lang="en-US" sz="1400" dirty="0"/>
              <a:t>Sep 10</a:t>
            </a:r>
            <a:r>
              <a:rPr lang="en-GB" sz="1400" dirty="0"/>
              <a:t>, 2024</a:t>
            </a:r>
          </a:p>
        </p:txBody>
      </p:sp>
      <p:pic>
        <p:nvPicPr>
          <p:cNvPr id="19" name="Tijdelijke aanduiding voor afbeelding 15">
            <a:extLst>
              <a:ext uri="{FF2B5EF4-FFF2-40B4-BE49-F238E27FC236}">
                <a16:creationId xmlns:a16="http://schemas.microsoft.com/office/drawing/2014/main" id="{ABE9B50C-2312-4854-A867-00396BDBF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49528" y="2735918"/>
            <a:ext cx="2018603" cy="2018603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Tijdelijke aanduiding voor afbeelding 15">
            <a:extLst>
              <a:ext uri="{FF2B5EF4-FFF2-40B4-BE49-F238E27FC236}">
                <a16:creationId xmlns:a16="http://schemas.microsoft.com/office/drawing/2014/main" id="{9D81E8C0-FC81-46F3-B12D-607EC93FE1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1427" y="2735918"/>
            <a:ext cx="2018603" cy="2018603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9A357E5-81A2-4CFD-B3B5-5E029A771E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1662" y="2735918"/>
            <a:ext cx="2027517" cy="201860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BCE9495-B6D7-4D5D-A62F-C08E05F26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600" y="3170189"/>
            <a:ext cx="2048934" cy="1150063"/>
          </a:xfrm>
          <a:prstGeom prst="rect">
            <a:avLst/>
          </a:prstGeom>
        </p:spPr>
      </p:pic>
      <p:sp>
        <p:nvSpPr>
          <p:cNvPr id="26" name="Slide Number Placeholder 3">
            <a:extLst>
              <a:ext uri="{FF2B5EF4-FFF2-40B4-BE49-F238E27FC236}">
                <a16:creationId xmlns:a16="http://schemas.microsoft.com/office/drawing/2014/main" id="{AB7D8EEE-3FF1-463A-AF98-AF6D99FE3971}"/>
              </a:ext>
            </a:extLst>
          </p:cNvPr>
          <p:cNvSpPr txBox="1">
            <a:spLocks/>
          </p:cNvSpPr>
          <p:nvPr/>
        </p:nvSpPr>
        <p:spPr>
          <a:xfrm>
            <a:off x="8463600" y="4773600"/>
            <a:ext cx="468000" cy="123188"/>
          </a:xfrm>
          <a:prstGeom prst="rect">
            <a:avLst/>
          </a:prstGeom>
          <a:noFill/>
        </p:spPr>
        <p:txBody>
          <a:bodyPr wrap="square" tIns="0" rIns="36000" bIns="0" rtlCol="0">
            <a:noAutofit/>
          </a:bodyPr>
          <a:lstStyle>
            <a:defPPr>
              <a:defRPr lang="nl-NL"/>
            </a:defPPr>
            <a:lvl1pPr algn="r">
              <a:lnSpc>
                <a:spcPts val="900"/>
              </a:lnSpc>
              <a:defRPr lang="nl-NL" sz="800" smtClean="0">
                <a:latin typeface="Verdana" pitchFamily="34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9pPr>
          </a:lstStyle>
          <a:p>
            <a:fld id="{F25965E0-7062-474C-8671-DB3A3CE669B0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368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985324E-15C0-E5FC-7512-EF33E1AED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151" y="169210"/>
            <a:ext cx="8750297" cy="481829"/>
          </a:xfrm>
        </p:spPr>
        <p:txBody>
          <a:bodyPr/>
          <a:lstStyle/>
          <a:p>
            <a:r>
              <a:rPr lang="en-US" altLang="zh-CN" dirty="0"/>
              <a:t>Applied general equilibrium models with food waste </a:t>
            </a:r>
            <a:endParaRPr lang="zh-CN" altLang="en-US" dirty="0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DC7CB176-8CE1-FAD5-66F5-2792D63632EB}"/>
              </a:ext>
            </a:extLst>
          </p:cNvPr>
          <p:cNvGrpSpPr/>
          <p:nvPr/>
        </p:nvGrpSpPr>
        <p:grpSpPr>
          <a:xfrm>
            <a:off x="55307" y="850205"/>
            <a:ext cx="8782953" cy="4131710"/>
            <a:chOff x="62192" y="836734"/>
            <a:chExt cx="8782953" cy="413171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CE83FA-B8D2-671F-E5C7-D25A51CDBF04}"/>
                </a:ext>
              </a:extLst>
            </p:cNvPr>
            <p:cNvGrpSpPr/>
            <p:nvPr/>
          </p:nvGrpSpPr>
          <p:grpSpPr>
            <a:xfrm>
              <a:off x="1788572" y="3212020"/>
              <a:ext cx="1455509" cy="1160338"/>
              <a:chOff x="2037546" y="3212020"/>
              <a:chExt cx="1455509" cy="1160338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0386898-12D1-F20A-F152-914230D86315}"/>
                  </a:ext>
                </a:extLst>
              </p:cNvPr>
              <p:cNvSpPr/>
              <p:nvPr/>
            </p:nvSpPr>
            <p:spPr>
              <a:xfrm>
                <a:off x="2047502" y="3659267"/>
                <a:ext cx="1445553" cy="713091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B9714B43-3ABC-9EFB-03B3-55A5F6FAF2C5}"/>
                  </a:ext>
                </a:extLst>
              </p:cNvPr>
              <p:cNvSpPr/>
              <p:nvPr/>
            </p:nvSpPr>
            <p:spPr>
              <a:xfrm>
                <a:off x="2260906" y="3997060"/>
                <a:ext cx="998835" cy="267723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Households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8EFA34-BB87-6C99-5809-B90AF7803C87}"/>
                  </a:ext>
                </a:extLst>
              </p:cNvPr>
              <p:cNvSpPr txBox="1"/>
              <p:nvPr/>
            </p:nvSpPr>
            <p:spPr>
              <a:xfrm>
                <a:off x="2037546" y="3693946"/>
                <a:ext cx="1445554" cy="2550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ts val="1800"/>
                  </a:lnSpc>
                </a:pPr>
                <a:r>
                  <a:rPr lang="en-US" sz="1050" b="1" dirty="0">
                    <a:latin typeface="Verdana" pitchFamily="34" charset="0"/>
                  </a:rPr>
                  <a:t>Consumption</a:t>
                </a:r>
                <a:endParaRPr lang="en-GB" sz="1050" b="1" dirty="0" err="1">
                  <a:latin typeface="Verdana" pitchFamily="34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7E648C0-B404-CEBE-2C6F-001F5ABE029B}"/>
                  </a:ext>
                </a:extLst>
              </p:cNvPr>
              <p:cNvSpPr txBox="1"/>
              <p:nvPr/>
            </p:nvSpPr>
            <p:spPr>
              <a:xfrm>
                <a:off x="2237270" y="3320457"/>
                <a:ext cx="527398" cy="2154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800" dirty="0">
                    <a:latin typeface="Verdana" pitchFamily="34" charset="0"/>
                  </a:rPr>
                  <a:t>Goods</a:t>
                </a:r>
                <a:endParaRPr lang="en-GB" sz="800" dirty="0" err="1">
                  <a:latin typeface="Verdana" pitchFamily="34" charset="0"/>
                </a:endParaRP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32037826-B6FF-917E-ECC0-29E0F1AFAED2}"/>
                  </a:ext>
                </a:extLst>
              </p:cNvPr>
              <p:cNvCxnSpPr>
                <a:cxnSpLocks/>
                <a:stCxn id="44" idx="2"/>
                <a:endCxn id="7" idx="0"/>
              </p:cNvCxnSpPr>
              <p:nvPr/>
            </p:nvCxnSpPr>
            <p:spPr>
              <a:xfrm>
                <a:off x="2770279" y="3212020"/>
                <a:ext cx="0" cy="447247"/>
              </a:xfrm>
              <a:prstGeom prst="straightConnector1">
                <a:avLst/>
              </a:prstGeom>
              <a:ln w="15875">
                <a:solidFill>
                  <a:schemeClr val="bg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83C6AA-4B5D-5913-80E6-3B718015A6A6}"/>
                </a:ext>
              </a:extLst>
            </p:cNvPr>
            <p:cNvSpPr/>
            <p:nvPr/>
          </p:nvSpPr>
          <p:spPr>
            <a:xfrm>
              <a:off x="5969324" y="851038"/>
              <a:ext cx="2862050" cy="102604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EEB7D559-CF8F-5FBB-8C09-104E38178A4A}"/>
                </a:ext>
              </a:extLst>
            </p:cNvPr>
            <p:cNvSpPr/>
            <p:nvPr/>
          </p:nvSpPr>
          <p:spPr>
            <a:xfrm>
              <a:off x="6130000" y="1205541"/>
              <a:ext cx="1184383" cy="540138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Food waste recycling service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DD5B022-79B0-BB89-6F77-6A212D753604}"/>
                </a:ext>
              </a:extLst>
            </p:cNvPr>
            <p:cNvSpPr txBox="1"/>
            <p:nvPr/>
          </p:nvSpPr>
          <p:spPr>
            <a:xfrm>
              <a:off x="423404" y="4294742"/>
              <a:ext cx="1300573" cy="2482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l-NL"/>
              </a:defPPr>
              <a:lvl1pPr algn="ctr">
                <a:lnSpc>
                  <a:spcPts val="1400"/>
                </a:lnSpc>
                <a:defRPr sz="900">
                  <a:latin typeface="Verdana" pitchFamily="34" charset="0"/>
                </a:defRPr>
              </a:lvl1pPr>
            </a:lstStyle>
            <a:p>
              <a:r>
                <a:rPr lang="en-US" sz="800" dirty="0"/>
                <a:t>By-products waste</a:t>
              </a:r>
              <a:endParaRPr lang="en-GB" sz="800" dirty="0" err="1"/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7623BFB5-1460-84D2-561F-AA09098D9CC9}"/>
                </a:ext>
              </a:extLst>
            </p:cNvPr>
            <p:cNvCxnSpPr>
              <a:cxnSpLocks/>
            </p:cNvCxnSpPr>
            <p:nvPr/>
          </p:nvCxnSpPr>
          <p:spPr>
            <a:xfrm>
              <a:off x="423404" y="3224948"/>
              <a:ext cx="4928792" cy="1326855"/>
            </a:xfrm>
            <a:prstGeom prst="bentConnector3">
              <a:avLst>
                <a:gd name="adj1" fmla="val -246"/>
              </a:avLst>
            </a:prstGeom>
            <a:ln w="158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C3760A7-95DB-03EF-B46E-24104D5C272E}"/>
                </a:ext>
              </a:extLst>
            </p:cNvPr>
            <p:cNvSpPr/>
            <p:nvPr/>
          </p:nvSpPr>
          <p:spPr>
            <a:xfrm>
              <a:off x="5341982" y="3163699"/>
              <a:ext cx="3489392" cy="14637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GB" sz="14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17EB131-D5A9-592E-7A79-99260B8BBA5E}"/>
                </a:ext>
              </a:extLst>
            </p:cNvPr>
            <p:cNvSpPr txBox="1"/>
            <p:nvPr/>
          </p:nvSpPr>
          <p:spPr>
            <a:xfrm>
              <a:off x="3650931" y="3789784"/>
              <a:ext cx="109662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l-NL"/>
              </a:defPPr>
              <a:lvl1pPr algn="ctr">
                <a:lnSpc>
                  <a:spcPts val="1400"/>
                </a:lnSpc>
                <a:defRPr sz="900">
                  <a:latin typeface="Verdana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US" sz="800" dirty="0"/>
                <a:t>Food waste</a:t>
              </a:r>
              <a:endParaRPr lang="en-GB" sz="800" dirty="0" err="1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9C04FD8-3CAD-EA88-CEC1-D5CB07A8581D}"/>
                </a:ext>
              </a:extLst>
            </p:cNvPr>
            <p:cNvCxnSpPr>
              <a:cxnSpLocks/>
              <a:stCxn id="7" idx="3"/>
            </p:cNvCxnSpPr>
            <p:nvPr/>
          </p:nvCxnSpPr>
          <p:spPr>
            <a:xfrm>
              <a:off x="3244081" y="4015813"/>
              <a:ext cx="2097901" cy="0"/>
            </a:xfrm>
            <a:prstGeom prst="straightConnector1">
              <a:avLst/>
            </a:prstGeom>
            <a:ln w="158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B17394B-5B42-2AB7-7D1A-715DB1025BF1}"/>
                </a:ext>
              </a:extLst>
            </p:cNvPr>
            <p:cNvSpPr txBox="1"/>
            <p:nvPr/>
          </p:nvSpPr>
          <p:spPr>
            <a:xfrm>
              <a:off x="6130000" y="3196940"/>
              <a:ext cx="2144334" cy="293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50" b="1" dirty="0">
                  <a:latin typeface="Verdana" pitchFamily="34" charset="0"/>
                </a:rPr>
                <a:t>Food waste generation</a:t>
              </a:r>
              <a:endParaRPr lang="en-GB" sz="1050" b="1" dirty="0" err="1">
                <a:latin typeface="Verdana" pitchFamily="34" charset="0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82BFE0-0842-39AB-1A2E-9146BDB23128}"/>
                </a:ext>
              </a:extLst>
            </p:cNvPr>
            <p:cNvGrpSpPr/>
            <p:nvPr/>
          </p:nvGrpSpPr>
          <p:grpSpPr>
            <a:xfrm>
              <a:off x="312626" y="836734"/>
              <a:ext cx="4417358" cy="2375286"/>
              <a:chOff x="463891" y="1205618"/>
              <a:chExt cx="4417358" cy="2496587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75A299A1-F7B6-4C5D-3E0C-7BB21A4C2D97}"/>
                  </a:ext>
                </a:extLst>
              </p:cNvPr>
              <p:cNvSpPr/>
              <p:nvPr/>
            </p:nvSpPr>
            <p:spPr>
              <a:xfrm>
                <a:off x="463891" y="1205618"/>
                <a:ext cx="4417358" cy="249658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GB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5" name="Rectangle: Rounded Corners 44">
                <a:extLst>
                  <a:ext uri="{FF2B5EF4-FFF2-40B4-BE49-F238E27FC236}">
                    <a16:creationId xmlns:a16="http://schemas.microsoft.com/office/drawing/2014/main" id="{112D8056-3B1A-54F9-CDC5-BABA6ACD094D}"/>
                  </a:ext>
                </a:extLst>
              </p:cNvPr>
              <p:cNvSpPr/>
              <p:nvPr/>
            </p:nvSpPr>
            <p:spPr>
              <a:xfrm>
                <a:off x="561599" y="1566906"/>
                <a:ext cx="998072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Cereals</a:t>
                </a:r>
              </a:p>
              <a:p>
                <a:pPr algn="ctr"/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126C05FF-B8B8-D819-BA8D-D9F90A9013DB}"/>
                  </a:ext>
                </a:extLst>
              </p:cNvPr>
              <p:cNvSpPr/>
              <p:nvPr/>
            </p:nvSpPr>
            <p:spPr>
              <a:xfrm>
                <a:off x="3752757" y="1561600"/>
                <a:ext cx="1032606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Oilseeds &amp; pulses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Rectangle: Rounded Corners 46">
                <a:extLst>
                  <a:ext uri="{FF2B5EF4-FFF2-40B4-BE49-F238E27FC236}">
                    <a16:creationId xmlns:a16="http://schemas.microsoft.com/office/drawing/2014/main" id="{410B3481-2D0F-5C6F-DC39-BEA843C85507}"/>
                  </a:ext>
                </a:extLst>
              </p:cNvPr>
              <p:cNvSpPr/>
              <p:nvPr/>
            </p:nvSpPr>
            <p:spPr>
              <a:xfrm>
                <a:off x="561598" y="2089608"/>
                <a:ext cx="989634" cy="40393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Sugar </a:t>
                </a:r>
              </a:p>
              <a:p>
                <a:pPr algn="ctr"/>
                <a:r>
                  <a:rPr lang="en-US" sz="800" b="1">
                    <a:solidFill>
                      <a:schemeClr val="tx1"/>
                    </a:solidFill>
                  </a:rPr>
                  <a:t>crops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Rectangle: Rounded Corners 47">
                <a:extLst>
                  <a:ext uri="{FF2B5EF4-FFF2-40B4-BE49-F238E27FC236}">
                    <a16:creationId xmlns:a16="http://schemas.microsoft.com/office/drawing/2014/main" id="{73B77224-63E1-CFDD-5972-7F7BCE0B34FD}"/>
                  </a:ext>
                </a:extLst>
              </p:cNvPr>
              <p:cNvSpPr/>
              <p:nvPr/>
            </p:nvSpPr>
            <p:spPr>
              <a:xfrm>
                <a:off x="1615234" y="1561600"/>
                <a:ext cx="998073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Vegetables &amp; fruits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83089FDC-91D1-894A-1D68-0DE18FD8536F}"/>
                  </a:ext>
                </a:extLst>
              </p:cNvPr>
              <p:cNvSpPr/>
              <p:nvPr/>
            </p:nvSpPr>
            <p:spPr>
              <a:xfrm>
                <a:off x="2666959" y="1566684"/>
                <a:ext cx="998076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Roots </a:t>
                </a:r>
                <a:r>
                  <a:rPr lang="en-US" sz="800" b="1">
                    <a:solidFill>
                      <a:schemeClr val="tx1"/>
                    </a:solidFill>
                  </a:rPr>
                  <a:t>&amp; tubers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Rectangle: Rounded Corners 49">
                <a:extLst>
                  <a:ext uri="{FF2B5EF4-FFF2-40B4-BE49-F238E27FC236}">
                    <a16:creationId xmlns:a16="http://schemas.microsoft.com/office/drawing/2014/main" id="{77596FA0-E259-385E-2335-6D2945459153}"/>
                  </a:ext>
                </a:extLst>
              </p:cNvPr>
              <p:cNvSpPr/>
              <p:nvPr/>
            </p:nvSpPr>
            <p:spPr>
              <a:xfrm>
                <a:off x="1620227" y="2078781"/>
                <a:ext cx="989635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Other </a:t>
                </a:r>
                <a:r>
                  <a:rPr lang="en-US" sz="800" b="1">
                    <a:solidFill>
                      <a:schemeClr val="tx1"/>
                    </a:solidFill>
                  </a:rPr>
                  <a:t>non-food crops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4E4D5A26-1D02-4777-7B30-1B2BB4D1B8C2}"/>
                  </a:ext>
                </a:extLst>
              </p:cNvPr>
              <p:cNvSpPr/>
              <p:nvPr/>
            </p:nvSpPr>
            <p:spPr>
              <a:xfrm>
                <a:off x="3764522" y="2068467"/>
                <a:ext cx="1032606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Monogastric livestock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Rectangle: Rounded Corners 51">
                <a:extLst>
                  <a:ext uri="{FF2B5EF4-FFF2-40B4-BE49-F238E27FC236}">
                    <a16:creationId xmlns:a16="http://schemas.microsoft.com/office/drawing/2014/main" id="{BE061D6C-7A3E-5835-A1CA-293F7142B985}"/>
                  </a:ext>
                </a:extLst>
              </p:cNvPr>
              <p:cNvSpPr/>
              <p:nvPr/>
            </p:nvSpPr>
            <p:spPr>
              <a:xfrm>
                <a:off x="2701727" y="2081997"/>
                <a:ext cx="998076" cy="40393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Ruminant livestock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3" name="Rectangle: Rounded Corners 52">
                <a:extLst>
                  <a:ext uri="{FF2B5EF4-FFF2-40B4-BE49-F238E27FC236}">
                    <a16:creationId xmlns:a16="http://schemas.microsoft.com/office/drawing/2014/main" id="{F2EF6556-7F9D-C22A-11B2-17ADDAD27F5E}"/>
                  </a:ext>
                </a:extLst>
              </p:cNvPr>
              <p:cNvSpPr/>
              <p:nvPr/>
            </p:nvSpPr>
            <p:spPr>
              <a:xfrm>
                <a:off x="3757752" y="2613821"/>
                <a:ext cx="1039376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Compound feed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4" name="Rectangle: Rounded Corners 53">
                <a:extLst>
                  <a:ext uri="{FF2B5EF4-FFF2-40B4-BE49-F238E27FC236}">
                    <a16:creationId xmlns:a16="http://schemas.microsoft.com/office/drawing/2014/main" id="{8D2E8576-7CDF-5D47-D432-7D431A9BE976}"/>
                  </a:ext>
                </a:extLst>
              </p:cNvPr>
              <p:cNvSpPr/>
              <p:nvPr/>
            </p:nvSpPr>
            <p:spPr>
              <a:xfrm>
                <a:off x="553158" y="2613821"/>
                <a:ext cx="998074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Cereal </a:t>
                </a:r>
              </a:p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bran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Rectangle: Rounded Corners 54">
                <a:extLst>
                  <a:ext uri="{FF2B5EF4-FFF2-40B4-BE49-F238E27FC236}">
                    <a16:creationId xmlns:a16="http://schemas.microsoft.com/office/drawing/2014/main" id="{F4B80584-DBB8-9B5C-6490-A6E47794F62C}"/>
                  </a:ext>
                </a:extLst>
              </p:cNvPr>
              <p:cNvSpPr/>
              <p:nvPr/>
            </p:nvSpPr>
            <p:spPr>
              <a:xfrm>
                <a:off x="1640498" y="2613821"/>
                <a:ext cx="998077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Alcoholic pulp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Rectangle: Rounded Corners 55">
                <a:extLst>
                  <a:ext uri="{FF2B5EF4-FFF2-40B4-BE49-F238E27FC236}">
                    <a16:creationId xmlns:a16="http://schemas.microsoft.com/office/drawing/2014/main" id="{506ED321-2C99-2E80-5D2F-ED75B79915A2}"/>
                  </a:ext>
                </a:extLst>
              </p:cNvPr>
              <p:cNvSpPr/>
              <p:nvPr/>
            </p:nvSpPr>
            <p:spPr>
              <a:xfrm>
                <a:off x="2699127" y="2613821"/>
                <a:ext cx="998073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Oil </a:t>
                </a:r>
              </a:p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cake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Rectangle: Rounded Corners 56">
                <a:extLst>
                  <a:ext uri="{FF2B5EF4-FFF2-40B4-BE49-F238E27FC236}">
                    <a16:creationId xmlns:a16="http://schemas.microsoft.com/office/drawing/2014/main" id="{E67432E5-3628-30AA-A6E3-2C469D4F4689}"/>
                  </a:ext>
                </a:extLst>
              </p:cNvPr>
              <p:cNvSpPr/>
              <p:nvPr/>
            </p:nvSpPr>
            <p:spPr>
              <a:xfrm>
                <a:off x="1640497" y="3168086"/>
                <a:ext cx="998077" cy="40393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Nitrogen </a:t>
                </a:r>
                <a:r>
                  <a:rPr lang="en-US" sz="800" b="1" dirty="0" err="1">
                    <a:solidFill>
                      <a:schemeClr val="tx1"/>
                    </a:solidFill>
                  </a:rPr>
                  <a:t>fertiliser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ectangle: Rounded Corners 57">
                <a:extLst>
                  <a:ext uri="{FF2B5EF4-FFF2-40B4-BE49-F238E27FC236}">
                    <a16:creationId xmlns:a16="http://schemas.microsoft.com/office/drawing/2014/main" id="{EBFD72D2-2E69-F431-3C54-5B8AFDC9C472}"/>
                  </a:ext>
                </a:extLst>
              </p:cNvPr>
              <p:cNvSpPr/>
              <p:nvPr/>
            </p:nvSpPr>
            <p:spPr>
              <a:xfrm>
                <a:off x="2699127" y="3168086"/>
                <a:ext cx="998078" cy="40393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Phosphorous </a:t>
                </a:r>
                <a:r>
                  <a:rPr lang="en-US" sz="800" b="1" dirty="0" err="1">
                    <a:solidFill>
                      <a:schemeClr val="tx1"/>
                    </a:solidFill>
                  </a:rPr>
                  <a:t>fertiliser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9" name="Rectangle: Rounded Corners 58">
                <a:extLst>
                  <a:ext uri="{FF2B5EF4-FFF2-40B4-BE49-F238E27FC236}">
                    <a16:creationId xmlns:a16="http://schemas.microsoft.com/office/drawing/2014/main" id="{50BAD9AD-76BB-6A88-86D2-1019AB350475}"/>
                  </a:ext>
                </a:extLst>
              </p:cNvPr>
              <p:cNvSpPr/>
              <p:nvPr/>
            </p:nvSpPr>
            <p:spPr>
              <a:xfrm>
                <a:off x="3759911" y="3158012"/>
                <a:ext cx="1025452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Non-food</a:t>
                </a:r>
              </a:p>
              <a:p>
                <a:pPr algn="ctr"/>
                <a:endParaRPr lang="en-US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Rectangle: Rounded Corners 59">
                <a:extLst>
                  <a:ext uri="{FF2B5EF4-FFF2-40B4-BE49-F238E27FC236}">
                    <a16:creationId xmlns:a16="http://schemas.microsoft.com/office/drawing/2014/main" id="{F73250B6-4361-014A-E3D8-EC4274DEA48C}"/>
                  </a:ext>
                </a:extLst>
              </p:cNvPr>
              <p:cNvSpPr/>
              <p:nvPr/>
            </p:nvSpPr>
            <p:spPr>
              <a:xfrm>
                <a:off x="553158" y="3161981"/>
                <a:ext cx="998074" cy="424558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Processed </a:t>
                </a:r>
              </a:p>
              <a:p>
                <a:pPr algn="ctr"/>
                <a:r>
                  <a:rPr lang="en-US" sz="800" b="1" dirty="0">
                    <a:solidFill>
                      <a:schemeClr val="tx1"/>
                    </a:solidFill>
                  </a:rPr>
                  <a:t>food</a:t>
                </a:r>
                <a:endParaRPr lang="en-GB" sz="8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314CEF2-BB36-7FCA-96A3-7C9A0A3E00B3}"/>
                  </a:ext>
                </a:extLst>
              </p:cNvPr>
              <p:cNvSpPr txBox="1"/>
              <p:nvPr/>
            </p:nvSpPr>
            <p:spPr>
              <a:xfrm>
                <a:off x="2041834" y="1205619"/>
                <a:ext cx="1241561" cy="3027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nl-NL"/>
                </a:defPPr>
                <a:lvl1pPr algn="ctr">
                  <a:lnSpc>
                    <a:spcPts val="1800"/>
                  </a:lnSpc>
                  <a:defRPr sz="1200" b="1">
                    <a:latin typeface="Verdana" pitchFamily="34" charset="0"/>
                  </a:defRPr>
                </a:lvl1pPr>
              </a:lstStyle>
              <a:p>
                <a:r>
                  <a:rPr lang="en-US" sz="1000" dirty="0"/>
                  <a:t>Production</a:t>
                </a:r>
                <a:endParaRPr lang="en-GB" sz="1000" dirty="0" err="1"/>
              </a:p>
            </p:txBody>
          </p:sp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E37D83E0-328C-F0E4-857D-381075EB4956}"/>
                </a:ext>
              </a:extLst>
            </p:cNvPr>
            <p:cNvSpPr txBox="1"/>
            <p:nvPr/>
          </p:nvSpPr>
          <p:spPr>
            <a:xfrm>
              <a:off x="4721820" y="954035"/>
              <a:ext cx="1277793" cy="4278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l-NL"/>
              </a:defPPr>
              <a:lvl1pPr algn="ctr">
                <a:lnSpc>
                  <a:spcPts val="1400"/>
                </a:lnSpc>
                <a:defRPr sz="900">
                  <a:latin typeface="Verdana" pitchFamily="34" charset="0"/>
                </a:defRPr>
              </a:lvl1pPr>
            </a:lstStyle>
            <a:p>
              <a:r>
                <a:rPr lang="en-US" altLang="zh-CN" sz="800" dirty="0"/>
                <a:t>F</a:t>
              </a:r>
              <a:r>
                <a:rPr lang="en-US" sz="800" dirty="0"/>
                <a:t>ood waste recycled as animal feed</a:t>
              </a:r>
              <a:endParaRPr lang="en-GB" sz="800" dirty="0" err="1"/>
            </a:p>
          </p:txBody>
        </p:sp>
        <p:pic>
          <p:nvPicPr>
            <p:cNvPr id="66" name="Graphic 65" descr="Badge 1 with solid fill">
              <a:extLst>
                <a:ext uri="{FF2B5EF4-FFF2-40B4-BE49-F238E27FC236}">
                  <a16:creationId xmlns:a16="http://schemas.microsoft.com/office/drawing/2014/main" id="{C6594420-8FF9-89B6-8336-4DB34A7D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2" y="2024377"/>
              <a:ext cx="255343" cy="255343"/>
            </a:xfrm>
            <a:prstGeom prst="rect">
              <a:avLst/>
            </a:prstGeom>
          </p:spPr>
        </p:pic>
        <p:pic>
          <p:nvPicPr>
            <p:cNvPr id="71" name="Graphic 70" descr="Badge with solid fill">
              <a:extLst>
                <a:ext uri="{FF2B5EF4-FFF2-40B4-BE49-F238E27FC236}">
                  <a16:creationId xmlns:a16="http://schemas.microsoft.com/office/drawing/2014/main" id="{6B5D286F-8D0D-CFF6-DF78-2A404C3B3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55108" y="3872436"/>
              <a:ext cx="268869" cy="268869"/>
            </a:xfrm>
            <a:prstGeom prst="rect">
              <a:avLst/>
            </a:prstGeom>
          </p:spPr>
        </p:pic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F6605ED6-F171-280B-5FD8-94F47D772C0B}"/>
                </a:ext>
              </a:extLst>
            </p:cNvPr>
            <p:cNvSpPr/>
            <p:nvPr/>
          </p:nvSpPr>
          <p:spPr>
            <a:xfrm>
              <a:off x="5469476" y="3504710"/>
              <a:ext cx="1686228" cy="9625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BA18F79E-2300-26BE-484B-AC55A7156185}"/>
                </a:ext>
              </a:extLst>
            </p:cNvPr>
            <p:cNvSpPr txBox="1"/>
            <p:nvPr/>
          </p:nvSpPr>
          <p:spPr>
            <a:xfrm>
              <a:off x="5491891" y="3645705"/>
              <a:ext cx="1673158" cy="718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l-NL"/>
              </a:defPPr>
              <a:lvl1pPr marL="171450" indent="-171450">
                <a:lnSpc>
                  <a:spcPct val="100000"/>
                </a:lnSpc>
                <a:buFont typeface="Arial" panose="020B0604020202020204" pitchFamily="34" charset="0"/>
                <a:buChar char="•"/>
                <a:defRPr sz="800">
                  <a:latin typeface="Verdana" pitchFamily="34" charset="0"/>
                </a:defRPr>
              </a:lvl1pPr>
            </a:lstStyle>
            <a:p>
              <a:pPr marL="0" indent="0">
                <a:buNone/>
              </a:pPr>
              <a:r>
                <a:rPr lang="en-US" b="1" dirty="0"/>
                <a:t>Food waste:</a:t>
              </a:r>
            </a:p>
            <a:p>
              <a:r>
                <a:rPr lang="en-US" dirty="0"/>
                <a:t>Cereals waste</a:t>
              </a:r>
            </a:p>
            <a:p>
              <a:r>
                <a:rPr lang="en-US" dirty="0"/>
                <a:t>Vegetables &amp; fruits waste</a:t>
              </a:r>
            </a:p>
            <a:p>
              <a:r>
                <a:rPr lang="en-US" dirty="0"/>
                <a:t>Roots &amp; tubers waste</a:t>
              </a:r>
            </a:p>
            <a:p>
              <a:r>
                <a:rPr lang="en-US" dirty="0"/>
                <a:t>Oilseeds &amp; pulses waste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A523066B-06AD-149C-2CC3-44063416652D}"/>
                </a:ext>
              </a:extLst>
            </p:cNvPr>
            <p:cNvSpPr/>
            <p:nvPr/>
          </p:nvSpPr>
          <p:spPr>
            <a:xfrm>
              <a:off x="7304744" y="3497234"/>
              <a:ext cx="1428922" cy="962589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zh-CN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61FF271-37EA-1045-B12C-BBBC783B78BB}"/>
                </a:ext>
              </a:extLst>
            </p:cNvPr>
            <p:cNvSpPr txBox="1"/>
            <p:nvPr/>
          </p:nvSpPr>
          <p:spPr>
            <a:xfrm>
              <a:off x="7304585" y="3707430"/>
              <a:ext cx="14106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nl-NL"/>
              </a:defPPr>
              <a:lvl1pPr marL="0" indent="0">
                <a:lnSpc>
                  <a:spcPct val="100000"/>
                </a:lnSpc>
                <a:buFont typeface="Arial" panose="020B0604020202020204" pitchFamily="34" charset="0"/>
                <a:buNone/>
                <a:defRPr sz="800" b="1">
                  <a:latin typeface="Verdana" pitchFamily="34" charset="0"/>
                </a:defRPr>
              </a:lvl1pPr>
            </a:lstStyle>
            <a:p>
              <a:r>
                <a:rPr lang="en-US" dirty="0"/>
                <a:t>By-products waste: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0" dirty="0"/>
                <a:t>Cereal bran waste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0" dirty="0"/>
                <a:t>Alcoholic pulp waste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b="0" dirty="0"/>
                <a:t>Oil cake waste</a:t>
              </a: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36141DB4-8519-739F-2E91-8D7580307D85}"/>
                </a:ext>
              </a:extLst>
            </p:cNvPr>
            <p:cNvSpPr/>
            <p:nvPr/>
          </p:nvSpPr>
          <p:spPr>
            <a:xfrm>
              <a:off x="7538051" y="1244032"/>
              <a:ext cx="1195615" cy="54013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800" b="1" dirty="0">
                  <a:solidFill>
                    <a:schemeClr val="tx1"/>
                  </a:solidFill>
                </a:rPr>
                <a:t>Food waste collection service</a:t>
              </a:r>
              <a:endParaRPr lang="en-GB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C248DB66-B30B-0B3B-D91A-83A563DF148A}"/>
                </a:ext>
              </a:extLst>
            </p:cNvPr>
            <p:cNvSpPr txBox="1"/>
            <p:nvPr/>
          </p:nvSpPr>
          <p:spPr>
            <a:xfrm>
              <a:off x="6340121" y="880201"/>
              <a:ext cx="2144334" cy="293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00"/>
                </a:lnSpc>
              </a:pPr>
              <a:r>
                <a:rPr lang="en-US" sz="1050" b="1" dirty="0">
                  <a:latin typeface="Verdana" pitchFamily="34" charset="0"/>
                </a:rPr>
                <a:t>Food waste treatment</a:t>
              </a:r>
              <a:endParaRPr lang="en-GB" sz="1050" b="1" dirty="0" err="1">
                <a:latin typeface="Verdana" pitchFamily="34" charset="0"/>
              </a:endParaRPr>
            </a:p>
          </p:txBody>
        </p: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7201A6B3-6814-5FA9-77B9-2DB40FAC88ED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 flipV="1">
              <a:off x="7400349" y="1877084"/>
              <a:ext cx="0" cy="1286615"/>
            </a:xfrm>
            <a:prstGeom prst="straightConnector1">
              <a:avLst/>
            </a:prstGeom>
            <a:ln w="158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1" name="Graphic 130" descr="Badge 3 with solid fill">
              <a:extLst>
                <a:ext uri="{FF2B5EF4-FFF2-40B4-BE49-F238E27FC236}">
                  <a16:creationId xmlns:a16="http://schemas.microsoft.com/office/drawing/2014/main" id="{7CFAFC00-A0AE-42BB-D403-C1D132EE2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998618" y="3676874"/>
              <a:ext cx="278769" cy="278769"/>
            </a:xfrm>
            <a:prstGeom prst="rect">
              <a:avLst/>
            </a:prstGeom>
          </p:spPr>
        </p:pic>
        <p:pic>
          <p:nvPicPr>
            <p:cNvPr id="133" name="Graphic 132" descr="Badge 4 with solid fill">
              <a:extLst>
                <a:ext uri="{FF2B5EF4-FFF2-40B4-BE49-F238E27FC236}">
                  <a16:creationId xmlns:a16="http://schemas.microsoft.com/office/drawing/2014/main" id="{167E4954-68A8-0D0C-6C33-C41CADA0CE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83225" y="1517631"/>
              <a:ext cx="243070" cy="243070"/>
            </a:xfrm>
            <a:prstGeom prst="rect">
              <a:avLst/>
            </a:prstGeom>
          </p:spPr>
        </p:pic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6DB78F9B-5B7E-B4FE-E5E7-ECAB6E3E851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98504" y="1467755"/>
              <a:ext cx="1270820" cy="2541"/>
            </a:xfrm>
            <a:prstGeom prst="straightConnector1">
              <a:avLst/>
            </a:prstGeom>
            <a:ln w="158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ctor: Elbow 138">
              <a:extLst>
                <a:ext uri="{FF2B5EF4-FFF2-40B4-BE49-F238E27FC236}">
                  <a16:creationId xmlns:a16="http://schemas.microsoft.com/office/drawing/2014/main" id="{22AE5E69-677A-B911-F41F-BAE41D99399C}"/>
                </a:ext>
              </a:extLst>
            </p:cNvPr>
            <p:cNvCxnSpPr>
              <a:cxnSpLocks/>
              <a:endCxn id="7" idx="2"/>
            </p:cNvCxnSpPr>
            <p:nvPr/>
          </p:nvCxnSpPr>
          <p:spPr>
            <a:xfrm rot="10800000" flipV="1">
              <a:off x="2521306" y="1507086"/>
              <a:ext cx="6323839" cy="2865272"/>
            </a:xfrm>
            <a:prstGeom prst="bentConnector4">
              <a:avLst>
                <a:gd name="adj1" fmla="val -2375"/>
                <a:gd name="adj2" fmla="val 112278"/>
              </a:avLst>
            </a:prstGeom>
            <a:ln w="15875">
              <a:solidFill>
                <a:schemeClr val="bg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BD9442B1-5A12-FF4B-8B72-9274C5A7F9A0}"/>
                </a:ext>
              </a:extLst>
            </p:cNvPr>
            <p:cNvSpPr txBox="1"/>
            <p:nvPr/>
          </p:nvSpPr>
          <p:spPr>
            <a:xfrm>
              <a:off x="6634447" y="2335135"/>
              <a:ext cx="76590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Verdana" pitchFamily="34" charset="0"/>
                </a:rPr>
                <a:t>Collected</a:t>
              </a:r>
            </a:p>
            <a:p>
              <a:pPr algn="ctr"/>
              <a:r>
                <a:rPr lang="en-US" sz="800" dirty="0">
                  <a:latin typeface="Verdana" pitchFamily="34" charset="0"/>
                </a:rPr>
                <a:t>food waste</a:t>
              </a:r>
              <a:endParaRPr lang="en-GB" sz="800" dirty="0" err="1">
                <a:latin typeface="Verdana" pitchFamily="34" charset="0"/>
              </a:endParaRP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A29D6443-065B-6148-ED43-A415895BD3EF}"/>
                </a:ext>
              </a:extLst>
            </p:cNvPr>
            <p:cNvSpPr txBox="1"/>
            <p:nvPr/>
          </p:nvSpPr>
          <p:spPr>
            <a:xfrm>
              <a:off x="4045793" y="4753000"/>
              <a:ext cx="289219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Verdana" pitchFamily="34" charset="0"/>
                </a:rPr>
                <a:t>Food waste disposed in incinerators and landfills</a:t>
              </a:r>
              <a:endParaRPr lang="en-GB" sz="800" dirty="0" err="1">
                <a:latin typeface="Verdana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7C726D2-07D6-3C20-E49E-EC6483C38AD7}"/>
              </a:ext>
            </a:extLst>
          </p:cNvPr>
          <p:cNvSpPr txBox="1"/>
          <p:nvPr/>
        </p:nvSpPr>
        <p:spPr>
          <a:xfrm>
            <a:off x="2700739" y="4549277"/>
            <a:ext cx="4581988" cy="46166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sz="1200" dirty="0"/>
              <a:t>The consumer price of food includes both the market price of food and the cost of collecting food waste by the municipality</a:t>
            </a:r>
            <a:r>
              <a:rPr lang="en-GB" sz="1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8712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E8D45-2A3E-A446-BB55-FCA6001F9F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11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7EB2E1-6F65-DA4B-12E8-E735E1F62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794538"/>
              </p:ext>
            </p:extLst>
          </p:nvPr>
        </p:nvGraphicFramePr>
        <p:xfrm>
          <a:off x="561600" y="1250227"/>
          <a:ext cx="8330400" cy="318682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05776">
                  <a:extLst>
                    <a:ext uri="{9D8B030D-6E8A-4147-A177-3AD203B41FA5}">
                      <a16:colId xmlns:a16="http://schemas.microsoft.com/office/drawing/2014/main" val="205937883"/>
                    </a:ext>
                  </a:extLst>
                </a:gridCol>
                <a:gridCol w="1587504">
                  <a:extLst>
                    <a:ext uri="{9D8B030D-6E8A-4147-A177-3AD203B41FA5}">
                      <a16:colId xmlns:a16="http://schemas.microsoft.com/office/drawing/2014/main" val="2167868364"/>
                    </a:ext>
                  </a:extLst>
                </a:gridCol>
                <a:gridCol w="4137120">
                  <a:extLst>
                    <a:ext uri="{9D8B030D-6E8A-4147-A177-3AD203B41FA5}">
                      <a16:colId xmlns:a16="http://schemas.microsoft.com/office/drawing/2014/main" val="3614503138"/>
                    </a:ext>
                  </a:extLst>
                </a:gridCol>
              </a:tblGrid>
              <a:tr h="204536"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Scenarios</a:t>
                      </a:r>
                      <a:endParaRPr lang="zh-CN" altLang="en-US" sz="12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Food waste as feed</a:t>
                      </a:r>
                      <a:endParaRPr lang="zh-CN" altLang="en-US" sz="12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Emission mitigation target</a:t>
                      </a:r>
                      <a:endParaRPr lang="zh-CN" altLang="en-US" sz="12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17233"/>
                  </a:ext>
                </a:extLst>
              </a:tr>
              <a:tr h="5257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S1: Partial use of food waste as feed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Food waste: 54%</a:t>
                      </a:r>
                      <a:endParaRPr lang="zh-CN" altLang="en-US" sz="11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By-products: 100%</a:t>
                      </a:r>
                      <a:endParaRPr lang="zh-CN" altLang="en-US" sz="11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358032"/>
                  </a:ext>
                </a:extLst>
              </a:tr>
              <a:tr h="51221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S2: Full use of food waste as feed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Food waste: 100%</a:t>
                      </a:r>
                      <a:endParaRPr lang="zh-CN" altLang="en-US" sz="11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By-products: 100%</a:t>
                      </a:r>
                      <a:endParaRPr lang="zh-CN" altLang="en-US" sz="11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013251"/>
                  </a:ext>
                </a:extLst>
              </a:tr>
              <a:tr h="63406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S3: S1 + A modest emission mitigation target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Food waste: 54%</a:t>
                      </a:r>
                      <a:endParaRPr lang="zh-CN" altLang="en-US" sz="11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By-products: 100%</a:t>
                      </a:r>
                      <a:endParaRPr lang="zh-CN" altLang="en-US" sz="11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Implementing economy-wide emission taxes to ensure that emissions of greenhouse gases, acidification pollutants, and eutrophication pollutants in both China and its trading partners do not exceed their baseline (S0) levels.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054515"/>
                  </a:ext>
                </a:extLst>
              </a:tr>
              <a:tr h="4908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S4: S1 + An ambitious emission mitigation target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Food waste: 54%</a:t>
                      </a:r>
                      <a:endParaRPr lang="zh-CN" altLang="en-US" sz="11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By-products: 100%</a:t>
                      </a:r>
                      <a:endParaRPr lang="zh-CN" altLang="en-US" sz="11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zh-CN" sz="11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Implementing economy-wide emission taxes to meet their annual mitigation target of the Intended Nationally Determined Contributions (INDC) under the Paris Agreement and the “13th Five-Year Plan”.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800124"/>
                  </a:ext>
                </a:extLst>
              </a:tr>
            </a:tbl>
          </a:graphicData>
        </a:graphic>
      </p:graphicFrame>
      <p:sp>
        <p:nvSpPr>
          <p:cNvPr id="5" name="Title 2">
            <a:extLst>
              <a:ext uri="{FF2B5EF4-FFF2-40B4-BE49-F238E27FC236}">
                <a16:creationId xmlns:a16="http://schemas.microsoft.com/office/drawing/2014/main" id="{8F45998C-4415-3FFE-C7ED-6F4895A2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576832"/>
          </a:xfrm>
        </p:spPr>
        <p:txBody>
          <a:bodyPr/>
          <a:lstStyle/>
          <a:p>
            <a:r>
              <a:rPr lang="en-US" altLang="zh-CN" dirty="0"/>
              <a:t>Scenarios of paper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030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E8D45-2A3E-A446-BB55-FCA6001F9F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12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7EB2E1-6F65-DA4B-12E8-E735E1F62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393823"/>
              </p:ext>
            </p:extLst>
          </p:nvPr>
        </p:nvGraphicFramePr>
        <p:xfrm>
          <a:off x="561600" y="1861532"/>
          <a:ext cx="8330400" cy="23027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301751">
                  <a:extLst>
                    <a:ext uri="{9D8B030D-6E8A-4147-A177-3AD203B41FA5}">
                      <a16:colId xmlns:a16="http://schemas.microsoft.com/office/drawing/2014/main" val="205937883"/>
                    </a:ext>
                  </a:extLst>
                </a:gridCol>
                <a:gridCol w="6028649">
                  <a:extLst>
                    <a:ext uri="{9D8B030D-6E8A-4147-A177-3AD203B41FA5}">
                      <a16:colId xmlns:a16="http://schemas.microsoft.com/office/drawing/2014/main" val="3614503138"/>
                    </a:ext>
                  </a:extLst>
                </a:gridCol>
              </a:tblGrid>
              <a:tr h="317972"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Scenarios</a:t>
                      </a:r>
                      <a:endParaRPr lang="zh-CN" altLang="en-US" sz="12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Descriptions</a:t>
                      </a:r>
                      <a:endParaRPr lang="zh-CN" altLang="en-US" sz="12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17233"/>
                  </a:ext>
                </a:extLst>
              </a:tr>
              <a:tr h="496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S1: Crop supply-side option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Improving crop production efficiency through Integrated Soil-crop System Management technology (ISSM).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013251"/>
                  </a:ext>
                </a:extLst>
              </a:tr>
              <a:tr h="496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S2: Livestock supply-side option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Upcycling food waste as feed in monogastric livestock production.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054515"/>
                  </a:ext>
                </a:extLst>
              </a:tr>
              <a:tr h="496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S3: Demand-side option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Shifting towards less meat-intensive diets based on the EAT-Lancet diet recommendation.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5800124"/>
                  </a:ext>
                </a:extLst>
              </a:tr>
              <a:tr h="49620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S4: S1+S2+S3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Combing crop and livestock supply-side as well as demand-side measures.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960651"/>
                  </a:ext>
                </a:extLst>
              </a:tr>
            </a:tbl>
          </a:graphicData>
        </a:graphic>
      </p:graphicFrame>
      <p:sp>
        <p:nvSpPr>
          <p:cNvPr id="8" name="Title 2">
            <a:extLst>
              <a:ext uri="{FF2B5EF4-FFF2-40B4-BE49-F238E27FC236}">
                <a16:creationId xmlns:a16="http://schemas.microsoft.com/office/drawing/2014/main" id="{A39E6697-FB28-916D-CC0F-38B20DC2A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32384"/>
            <a:ext cx="8330400" cy="1263750"/>
          </a:xfrm>
        </p:spPr>
        <p:txBody>
          <a:bodyPr/>
          <a:lstStyle/>
          <a:p>
            <a:r>
              <a:rPr lang="en-US" altLang="zh-CN" sz="2400" b="1" dirty="0"/>
              <a:t>Paper 3: </a:t>
            </a:r>
            <a:r>
              <a:rPr lang="en-US" altLang="zh-CN" sz="2400" dirty="0"/>
              <a:t>Food system transformation is key to achieving food security and environmental sustainability in China</a:t>
            </a:r>
          </a:p>
        </p:txBody>
      </p:sp>
    </p:spTree>
    <p:extLst>
      <p:ext uri="{BB962C8B-B14F-4D97-AF65-F5344CB8AC3E}">
        <p14:creationId xmlns:p14="http://schemas.microsoft.com/office/powerpoint/2010/main" val="4492002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F8BDB4-BD20-5085-08DF-4B4C320AD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1"/>
            <a:ext cx="8330400" cy="1204619"/>
          </a:xfrm>
        </p:spPr>
        <p:txBody>
          <a:bodyPr/>
          <a:lstStyle/>
          <a:p>
            <a:r>
              <a:rPr lang="en-US" altLang="zh-CN" sz="2400" b="1" dirty="0"/>
              <a:t>Paper 4: </a:t>
            </a:r>
            <a:r>
              <a:rPr lang="en-US" altLang="zh-CN" sz="2400" dirty="0"/>
              <a:t>Exploring transformation options in the food-land-water-climate nexus: towards achieving multiple SDGs in China</a:t>
            </a:r>
            <a:endParaRPr lang="zh-CN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E8D45-2A3E-A446-BB55-FCA6001F9F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13</a:t>
            </a:fld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D57EB2E1-6F65-DA4B-12E8-E735E1F62F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3845885"/>
              </p:ext>
            </p:extLst>
          </p:nvPr>
        </p:nvGraphicFramePr>
        <p:xfrm>
          <a:off x="561600" y="1514154"/>
          <a:ext cx="8330400" cy="313340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80320">
                  <a:extLst>
                    <a:ext uri="{9D8B030D-6E8A-4147-A177-3AD203B41FA5}">
                      <a16:colId xmlns:a16="http://schemas.microsoft.com/office/drawing/2014/main" val="205937883"/>
                    </a:ext>
                  </a:extLst>
                </a:gridCol>
                <a:gridCol w="7050080">
                  <a:extLst>
                    <a:ext uri="{9D8B030D-6E8A-4147-A177-3AD203B41FA5}">
                      <a16:colId xmlns:a16="http://schemas.microsoft.com/office/drawing/2014/main" val="3614503138"/>
                    </a:ext>
                  </a:extLst>
                </a:gridCol>
              </a:tblGrid>
              <a:tr h="341364"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Scenarios</a:t>
                      </a:r>
                      <a:endParaRPr lang="zh-CN" altLang="en-US" sz="12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Descriptions</a:t>
                      </a:r>
                      <a:endParaRPr lang="zh-CN" altLang="en-US" sz="12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617233"/>
                  </a:ext>
                </a:extLst>
              </a:tr>
              <a:tr h="5780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Food scenario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Shifting towards less meat-intensive diets based on the EAT-Lancet diet recommendation in line with SDG 2 (zero hunger).</a:t>
                      </a:r>
                      <a:endParaRPr lang="zh-CN" altLang="en-US" sz="12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054515"/>
                  </a:ext>
                </a:extLst>
              </a:tr>
              <a:tr h="5780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Land</a:t>
                      </a:r>
                      <a:r>
                        <a:rPr lang="en-GB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 scenario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An afforestation policy based on China’s National Forest Management Plan (2016–2050) in line with SDG 15 (life on land).</a:t>
                      </a:r>
                      <a:endParaRPr lang="zh-CN" altLang="en-US" sz="12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4642183"/>
                  </a:ext>
                </a:extLst>
              </a:tr>
              <a:tr h="57800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Climate scenario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A carbon tax in line with the Paris Agreement as well as the PB on climate change and SDG13 (climate action).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960651"/>
                  </a:ext>
                </a:extLst>
              </a:tr>
              <a:tr h="529018">
                <a:tc>
                  <a:txBody>
                    <a:bodyPr/>
                    <a:lstStyle/>
                    <a:p>
                      <a:pPr lvl="0"/>
                      <a:r>
                        <a:rPr lang="en-US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Water scenario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Improving crop production efficiency up to the levels of developed countries </a:t>
                      </a:r>
                      <a:r>
                        <a:rPr lang="en-GB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in line with SDG 6 (clean water and sanitation).</a:t>
                      </a:r>
                      <a:endParaRPr lang="zh-CN" altLang="en-US" sz="12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418332"/>
                  </a:ext>
                </a:extLst>
              </a:tr>
              <a:tr h="529018">
                <a:tc>
                  <a:txBody>
                    <a:bodyPr/>
                    <a:lstStyle/>
                    <a:p>
                      <a:pPr lvl="0"/>
                      <a:r>
                        <a:rPr lang="en-GB" altLang="zh-CN" sz="1200" b="1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Combined scenario</a:t>
                      </a:r>
                      <a:endParaRPr lang="zh-CN" altLang="en-US" sz="1200" b="1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altLang="zh-CN" sz="1200" kern="1200" dirty="0">
                          <a:solidFill>
                            <a:schemeClr val="bg2"/>
                          </a:solidFill>
                          <a:latin typeface="Verdana" pitchFamily="34" charset="0"/>
                          <a:ea typeface="+mn-ea"/>
                          <a:cs typeface="+mn-cs"/>
                        </a:rPr>
                        <a:t>Combining food, land, water, and climate scenarios.</a:t>
                      </a:r>
                      <a:endParaRPr lang="zh-CN" altLang="en-US" sz="1200" kern="1200" dirty="0">
                        <a:solidFill>
                          <a:schemeClr val="bg2"/>
                        </a:solidFill>
                        <a:latin typeface="Verdana" pitchFamily="34" charset="0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404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2027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B499FC-53AC-1860-6DFD-B0870C63B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987200"/>
          </a:xfrm>
        </p:spPr>
        <p:txBody>
          <a:bodyPr/>
          <a:lstStyle/>
          <a:p>
            <a:r>
              <a:rPr lang="en-US" altLang="zh-CN" dirty="0"/>
              <a:t>Food system transformation is critical for respecting PBs and achieving SDGs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3ECF51-39C5-29F8-EDE1-3386506B7A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2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66DABD-E6A2-F3C1-D0CE-37690D59E8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65" b="7192"/>
          <a:stretch/>
        </p:blipFill>
        <p:spPr>
          <a:xfrm>
            <a:off x="738885" y="1828800"/>
            <a:ext cx="2307637" cy="27299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CD72E6-A2B3-6E33-D087-ACB10EDAFFE2}"/>
              </a:ext>
            </a:extLst>
          </p:cNvPr>
          <p:cNvSpPr txBox="1"/>
          <p:nvPr/>
        </p:nvSpPr>
        <p:spPr>
          <a:xfrm>
            <a:off x="4654657" y="4822934"/>
            <a:ext cx="4159267" cy="3027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nl-NL"/>
            </a:defPPr>
            <a:lvl1pPr algn="ctr">
              <a:defRPr sz="1000"/>
            </a:lvl1pPr>
          </a:lstStyle>
          <a:p>
            <a:r>
              <a:rPr lang="en-US" altLang="zh-CN" dirty="0"/>
              <a:t>(Richardson et al., 2023; UN, 2015; </a:t>
            </a:r>
            <a:r>
              <a:rPr lang="en-US" altLang="zh-CN" dirty="0" err="1"/>
              <a:t>Doelman</a:t>
            </a:r>
            <a:r>
              <a:rPr lang="en-US" altLang="zh-CN" dirty="0"/>
              <a:t> et al., 2022)</a:t>
            </a:r>
            <a:endParaRPr lang="zh-CN" altLang="en-US" dirty="0" err="1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1B05757-2EC1-6F27-C3C4-4A45198DA104}"/>
              </a:ext>
            </a:extLst>
          </p:cNvPr>
          <p:cNvGrpSpPr/>
          <p:nvPr/>
        </p:nvGrpSpPr>
        <p:grpSpPr>
          <a:xfrm>
            <a:off x="4410238" y="1988765"/>
            <a:ext cx="3601381" cy="2379391"/>
            <a:chOff x="4826248" y="1282669"/>
            <a:chExt cx="3494329" cy="231526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BFAA734-5C74-EF76-3109-7BE63AF6C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6248" y="1282669"/>
              <a:ext cx="1132964" cy="113296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DB428D-62EF-FCE4-4894-46FD5222A8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6930" y="1282669"/>
              <a:ext cx="1132964" cy="113296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08BE156-0BD4-8CFC-623C-F77847099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87613" y="1282670"/>
              <a:ext cx="1132964" cy="1132964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88E74CC-BD13-FAFD-F04B-5AE9D862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40448" y="2464967"/>
              <a:ext cx="1132964" cy="113296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3A6D949-6513-C248-017E-FFDF9BF60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21132" y="2464967"/>
              <a:ext cx="1132963" cy="1132963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70BD08C-FE91-41CC-C52D-D46348B5F8EF}"/>
              </a:ext>
            </a:extLst>
          </p:cNvPr>
          <p:cNvSpPr txBox="1"/>
          <p:nvPr/>
        </p:nvSpPr>
        <p:spPr>
          <a:xfrm>
            <a:off x="604446" y="1327715"/>
            <a:ext cx="2704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Planetary boundaries (PBs)</a:t>
            </a:r>
            <a:endParaRPr lang="zh-CN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EC1C3D-DFAE-0A4D-4521-AA54ACAB9172}"/>
              </a:ext>
            </a:extLst>
          </p:cNvPr>
          <p:cNvSpPr txBox="1"/>
          <p:nvPr/>
        </p:nvSpPr>
        <p:spPr>
          <a:xfrm>
            <a:off x="4271564" y="1327715"/>
            <a:ext cx="3878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Sustainable Development Goals (SDGs)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4004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28F8460-A21E-FB12-0007-386EBBD2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Problem statement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9A803D-DDEA-0536-C932-16967006E57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3</a:t>
            </a:fld>
            <a:endParaRPr lang="en-GB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BF91412-DB38-E5E9-9EE9-EB96B9104A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3200" y="1368000"/>
            <a:ext cx="8398800" cy="2838240"/>
          </a:xfrm>
        </p:spPr>
        <p:txBody>
          <a:bodyPr/>
          <a:lstStyle/>
          <a:p>
            <a:r>
              <a:rPr lang="en-US" altLang="zh-CN" dirty="0"/>
              <a:t>Food, land, water, and climate have, in the past, often been treated as individual and disconnected sectors (Johnson et al., 2019). </a:t>
            </a:r>
          </a:p>
          <a:p>
            <a:r>
              <a:rPr lang="en-US" altLang="zh-CN" dirty="0"/>
              <a:t>Pathways and measures to achieve one or more specific PBs/SDGs may cause trade-offs or unexpected changes for other PBs/SDGs and/or for other sectors/regions in our society. </a:t>
            </a:r>
          </a:p>
          <a:p>
            <a:r>
              <a:rPr lang="en-US" altLang="zh-CN" dirty="0"/>
              <a:t>It remains unclear how solutions to one PB/SDG affect other PBs/SDGs in the food-land-water-climate nexus.  </a:t>
            </a:r>
          </a:p>
        </p:txBody>
      </p:sp>
    </p:spTree>
    <p:extLst>
      <p:ext uri="{BB962C8B-B14F-4D97-AF65-F5344CB8AC3E}">
        <p14:creationId xmlns:p14="http://schemas.microsoft.com/office/powerpoint/2010/main" val="2956936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C59B89-C7E7-2673-37D2-A9A36884A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Central research questions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BA354D-9432-C310-E14D-6CE1B93015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4</a:t>
            </a:fld>
            <a:endParaRPr lang="en-GB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20EB367D-4CAF-0EE3-6931-B8189B6278A2}"/>
              </a:ext>
            </a:extLst>
          </p:cNvPr>
          <p:cNvSpPr txBox="1">
            <a:spLocks/>
          </p:cNvSpPr>
          <p:nvPr/>
        </p:nvSpPr>
        <p:spPr bwMode="auto">
          <a:xfrm>
            <a:off x="561600" y="1005838"/>
            <a:ext cx="8398800" cy="1479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What are the environmental and economic impacts of food transformation options?</a:t>
            </a:r>
          </a:p>
          <a:p>
            <a:r>
              <a:rPr lang="en-US" altLang="zh-CN" dirty="0"/>
              <a:t>How will these options cause trade-offs and synergies in the food-land-water-climate nexus? 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5D2B101-6E05-03C8-BCD3-7BF5035FD9CA}"/>
              </a:ext>
            </a:extLst>
          </p:cNvPr>
          <p:cNvGrpSpPr/>
          <p:nvPr/>
        </p:nvGrpSpPr>
        <p:grpSpPr>
          <a:xfrm>
            <a:off x="3095997" y="2571750"/>
            <a:ext cx="2930153" cy="2437265"/>
            <a:chOff x="3124199" y="2336007"/>
            <a:chExt cx="2986981" cy="2673007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E14CD44A-DE78-0DCC-6D7B-F142B0EEED19}"/>
                </a:ext>
              </a:extLst>
            </p:cNvPr>
            <p:cNvSpPr/>
            <p:nvPr/>
          </p:nvSpPr>
          <p:spPr>
            <a:xfrm>
              <a:off x="4126976" y="2336007"/>
              <a:ext cx="935350" cy="896056"/>
            </a:xfrm>
            <a:custGeom>
              <a:avLst/>
              <a:gdLst>
                <a:gd name="connsiteX0" fmla="*/ 0 w 1009634"/>
                <a:gd name="connsiteY0" fmla="*/ 504817 h 1009634"/>
                <a:gd name="connsiteX1" fmla="*/ 504817 w 1009634"/>
                <a:gd name="connsiteY1" fmla="*/ 0 h 1009634"/>
                <a:gd name="connsiteX2" fmla="*/ 1009634 w 1009634"/>
                <a:gd name="connsiteY2" fmla="*/ 504817 h 1009634"/>
                <a:gd name="connsiteX3" fmla="*/ 504817 w 1009634"/>
                <a:gd name="connsiteY3" fmla="*/ 1009634 h 1009634"/>
                <a:gd name="connsiteX4" fmla="*/ 0 w 1009634"/>
                <a:gd name="connsiteY4" fmla="*/ 504817 h 100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34" h="1009634">
                  <a:moveTo>
                    <a:pt x="0" y="504817"/>
                  </a:moveTo>
                  <a:cubicBezTo>
                    <a:pt x="0" y="226014"/>
                    <a:pt x="226014" y="0"/>
                    <a:pt x="504817" y="0"/>
                  </a:cubicBezTo>
                  <a:cubicBezTo>
                    <a:pt x="783620" y="0"/>
                    <a:pt x="1009634" y="226014"/>
                    <a:pt x="1009634" y="504817"/>
                  </a:cubicBezTo>
                  <a:cubicBezTo>
                    <a:pt x="1009634" y="783620"/>
                    <a:pt x="783620" y="1009634"/>
                    <a:pt x="504817" y="1009634"/>
                  </a:cubicBezTo>
                  <a:cubicBezTo>
                    <a:pt x="226014" y="1009634"/>
                    <a:pt x="0" y="783620"/>
                    <a:pt x="0" y="504817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637" tIns="165637" rIns="165637" bIns="165637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Aft>
                  <a:spcPct val="35000"/>
                </a:spcAft>
                <a:buNone/>
              </a:pPr>
              <a:r>
                <a:rPr lang="en-US" altLang="zh-CN" sz="1200" dirty="0">
                  <a:solidFill>
                    <a:schemeClr val="bg2"/>
                  </a:solidFill>
                  <a:latin typeface="Verdana" pitchFamily="34" charset="0"/>
                </a:rPr>
                <a:t>Food</a:t>
              </a:r>
              <a:endParaRPr lang="zh-CN" altLang="en-US" sz="1200" dirty="0">
                <a:solidFill>
                  <a:schemeClr val="bg2"/>
                </a:solidFill>
                <a:latin typeface="Verdana" pitchFamily="34" charset="0"/>
              </a:endParaRPr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9820583-FFBF-2770-BB1D-9D1D0E4D93E9}"/>
                </a:ext>
              </a:extLst>
            </p:cNvPr>
            <p:cNvSpPr/>
            <p:nvPr/>
          </p:nvSpPr>
          <p:spPr>
            <a:xfrm>
              <a:off x="4126976" y="3514552"/>
              <a:ext cx="935350" cy="896056"/>
            </a:xfrm>
            <a:custGeom>
              <a:avLst/>
              <a:gdLst>
                <a:gd name="connsiteX0" fmla="*/ 0 w 1009634"/>
                <a:gd name="connsiteY0" fmla="*/ 504817 h 1009634"/>
                <a:gd name="connsiteX1" fmla="*/ 504817 w 1009634"/>
                <a:gd name="connsiteY1" fmla="*/ 0 h 1009634"/>
                <a:gd name="connsiteX2" fmla="*/ 1009634 w 1009634"/>
                <a:gd name="connsiteY2" fmla="*/ 504817 h 1009634"/>
                <a:gd name="connsiteX3" fmla="*/ 504817 w 1009634"/>
                <a:gd name="connsiteY3" fmla="*/ 1009634 h 1009634"/>
                <a:gd name="connsiteX4" fmla="*/ 0 w 1009634"/>
                <a:gd name="connsiteY4" fmla="*/ 504817 h 100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34" h="1009634">
                  <a:moveTo>
                    <a:pt x="0" y="504817"/>
                  </a:moveTo>
                  <a:cubicBezTo>
                    <a:pt x="0" y="226014"/>
                    <a:pt x="226014" y="0"/>
                    <a:pt x="504817" y="0"/>
                  </a:cubicBezTo>
                  <a:cubicBezTo>
                    <a:pt x="783620" y="0"/>
                    <a:pt x="1009634" y="226014"/>
                    <a:pt x="1009634" y="504817"/>
                  </a:cubicBezTo>
                  <a:cubicBezTo>
                    <a:pt x="1009634" y="783620"/>
                    <a:pt x="783620" y="1009634"/>
                    <a:pt x="504817" y="1009634"/>
                  </a:cubicBezTo>
                  <a:cubicBezTo>
                    <a:pt x="226014" y="1009634"/>
                    <a:pt x="0" y="783620"/>
                    <a:pt x="0" y="504817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637" tIns="165637" rIns="165637" bIns="165637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1200" dirty="0">
                  <a:solidFill>
                    <a:schemeClr val="bg2"/>
                  </a:solidFill>
                  <a:latin typeface="Verdana" pitchFamily="34" charset="0"/>
                </a:rPr>
                <a:t>Climate</a:t>
              </a:r>
              <a:endParaRPr lang="zh-CN" altLang="en-US" sz="1200" dirty="0">
                <a:solidFill>
                  <a:schemeClr val="bg2"/>
                </a:solidFill>
                <a:latin typeface="Verdana" pitchFamily="34" charset="0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AD9F0CA2-4F90-9ECE-EF6D-2F3AF03AC38C}"/>
                </a:ext>
              </a:extLst>
            </p:cNvPr>
            <p:cNvSpPr/>
            <p:nvPr/>
          </p:nvSpPr>
          <p:spPr>
            <a:xfrm>
              <a:off x="3124199" y="4112958"/>
              <a:ext cx="935350" cy="896056"/>
            </a:xfrm>
            <a:custGeom>
              <a:avLst/>
              <a:gdLst>
                <a:gd name="connsiteX0" fmla="*/ 0 w 1009634"/>
                <a:gd name="connsiteY0" fmla="*/ 504817 h 1009634"/>
                <a:gd name="connsiteX1" fmla="*/ 504817 w 1009634"/>
                <a:gd name="connsiteY1" fmla="*/ 0 h 1009634"/>
                <a:gd name="connsiteX2" fmla="*/ 1009634 w 1009634"/>
                <a:gd name="connsiteY2" fmla="*/ 504817 h 1009634"/>
                <a:gd name="connsiteX3" fmla="*/ 504817 w 1009634"/>
                <a:gd name="connsiteY3" fmla="*/ 1009634 h 1009634"/>
                <a:gd name="connsiteX4" fmla="*/ 0 w 1009634"/>
                <a:gd name="connsiteY4" fmla="*/ 504817 h 100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34" h="1009634">
                  <a:moveTo>
                    <a:pt x="0" y="504817"/>
                  </a:moveTo>
                  <a:cubicBezTo>
                    <a:pt x="0" y="226014"/>
                    <a:pt x="226014" y="0"/>
                    <a:pt x="504817" y="0"/>
                  </a:cubicBezTo>
                  <a:cubicBezTo>
                    <a:pt x="783620" y="0"/>
                    <a:pt x="1009634" y="226014"/>
                    <a:pt x="1009634" y="504817"/>
                  </a:cubicBezTo>
                  <a:cubicBezTo>
                    <a:pt x="1009634" y="783620"/>
                    <a:pt x="783620" y="1009634"/>
                    <a:pt x="504817" y="1009634"/>
                  </a:cubicBezTo>
                  <a:cubicBezTo>
                    <a:pt x="226014" y="1009634"/>
                    <a:pt x="0" y="783620"/>
                    <a:pt x="0" y="504817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637" tIns="165637" rIns="165637" bIns="165637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1200" dirty="0">
                  <a:solidFill>
                    <a:schemeClr val="bg2"/>
                  </a:solidFill>
                  <a:latin typeface="Verdana" pitchFamily="34" charset="0"/>
                </a:rPr>
                <a:t>Land</a:t>
              </a:r>
              <a:endParaRPr lang="zh-CN" altLang="en-US" sz="1200" dirty="0">
                <a:solidFill>
                  <a:schemeClr val="bg2"/>
                </a:solidFill>
                <a:latin typeface="Verdana" pitchFamily="34" charset="0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90FE66-B112-71B6-FF86-9C1979010E0A}"/>
                </a:ext>
              </a:extLst>
            </p:cNvPr>
            <p:cNvSpPr/>
            <p:nvPr/>
          </p:nvSpPr>
          <p:spPr>
            <a:xfrm>
              <a:off x="5175830" y="4084939"/>
              <a:ext cx="935350" cy="896056"/>
            </a:xfrm>
            <a:custGeom>
              <a:avLst/>
              <a:gdLst>
                <a:gd name="connsiteX0" fmla="*/ 0 w 1009634"/>
                <a:gd name="connsiteY0" fmla="*/ 504817 h 1009634"/>
                <a:gd name="connsiteX1" fmla="*/ 504817 w 1009634"/>
                <a:gd name="connsiteY1" fmla="*/ 0 h 1009634"/>
                <a:gd name="connsiteX2" fmla="*/ 1009634 w 1009634"/>
                <a:gd name="connsiteY2" fmla="*/ 504817 h 1009634"/>
                <a:gd name="connsiteX3" fmla="*/ 504817 w 1009634"/>
                <a:gd name="connsiteY3" fmla="*/ 1009634 h 1009634"/>
                <a:gd name="connsiteX4" fmla="*/ 0 w 1009634"/>
                <a:gd name="connsiteY4" fmla="*/ 504817 h 1009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9634" h="1009634">
                  <a:moveTo>
                    <a:pt x="0" y="504817"/>
                  </a:moveTo>
                  <a:cubicBezTo>
                    <a:pt x="0" y="226014"/>
                    <a:pt x="226014" y="0"/>
                    <a:pt x="504817" y="0"/>
                  </a:cubicBezTo>
                  <a:cubicBezTo>
                    <a:pt x="783620" y="0"/>
                    <a:pt x="1009634" y="226014"/>
                    <a:pt x="1009634" y="504817"/>
                  </a:cubicBezTo>
                  <a:cubicBezTo>
                    <a:pt x="1009634" y="783620"/>
                    <a:pt x="783620" y="1009634"/>
                    <a:pt x="504817" y="1009634"/>
                  </a:cubicBezTo>
                  <a:cubicBezTo>
                    <a:pt x="226014" y="1009634"/>
                    <a:pt x="0" y="783620"/>
                    <a:pt x="0" y="504817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65637" tIns="165637" rIns="165637" bIns="165637" numCol="1" spcCol="1270" anchor="ctr" anchorCtr="0">
              <a:noAutofit/>
            </a:bodyPr>
            <a:lstStyle/>
            <a:p>
              <a:pPr algn="ctr" defTabSz="622300">
                <a:lnSpc>
                  <a:spcPct val="90000"/>
                </a:lnSpc>
                <a:spcAft>
                  <a:spcPct val="35000"/>
                </a:spcAft>
              </a:pPr>
              <a:r>
                <a:rPr lang="en-US" altLang="zh-CN" sz="1200" dirty="0">
                  <a:solidFill>
                    <a:schemeClr val="bg2"/>
                  </a:solidFill>
                  <a:latin typeface="Verdana" pitchFamily="34" charset="0"/>
                </a:rPr>
                <a:t>Water</a:t>
              </a:r>
              <a:endParaRPr lang="zh-CN" altLang="en-US" sz="1200" dirty="0">
                <a:solidFill>
                  <a:schemeClr val="bg2"/>
                </a:solidFill>
                <a:latin typeface="Verdana" pitchFamily="34" charset="0"/>
              </a:endParaRPr>
            </a:p>
          </p:txBody>
        </p:sp>
        <p:sp>
          <p:nvSpPr>
            <p:cNvPr id="15" name="Arrow: Up-Down 14">
              <a:extLst>
                <a:ext uri="{FF2B5EF4-FFF2-40B4-BE49-F238E27FC236}">
                  <a16:creationId xmlns:a16="http://schemas.microsoft.com/office/drawing/2014/main" id="{B96E88B5-4877-F5B2-8FCF-1A7CE7489CFC}"/>
                </a:ext>
              </a:extLst>
            </p:cNvPr>
            <p:cNvSpPr/>
            <p:nvPr/>
          </p:nvSpPr>
          <p:spPr>
            <a:xfrm rot="2741749">
              <a:off x="3855247" y="3192443"/>
              <a:ext cx="244337" cy="970036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8150" rIns="80798" bIns="68149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endParaRPr lang="zh-CN" altLang="en-US" sz="1050" dirty="0"/>
            </a:p>
          </p:txBody>
        </p:sp>
        <p:sp>
          <p:nvSpPr>
            <p:cNvPr id="18" name="Arrow: Up-Down 17">
              <a:extLst>
                <a:ext uri="{FF2B5EF4-FFF2-40B4-BE49-F238E27FC236}">
                  <a16:creationId xmlns:a16="http://schemas.microsoft.com/office/drawing/2014/main" id="{8DAF5F55-2EC4-6FF4-2B3C-2D8ADBB983B8}"/>
                </a:ext>
              </a:extLst>
            </p:cNvPr>
            <p:cNvSpPr/>
            <p:nvPr/>
          </p:nvSpPr>
          <p:spPr>
            <a:xfrm rot="5400000">
              <a:off x="4506931" y="4041161"/>
              <a:ext cx="221518" cy="1069963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8150" rIns="80798" bIns="68149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endParaRPr lang="zh-CN" altLang="en-US" sz="1050" dirty="0"/>
            </a:p>
          </p:txBody>
        </p:sp>
        <p:sp>
          <p:nvSpPr>
            <p:cNvPr id="19" name="Arrow: Up-Down 18">
              <a:extLst>
                <a:ext uri="{FF2B5EF4-FFF2-40B4-BE49-F238E27FC236}">
                  <a16:creationId xmlns:a16="http://schemas.microsoft.com/office/drawing/2014/main" id="{2C7605A0-CF83-5941-E603-21E001139A78}"/>
                </a:ext>
              </a:extLst>
            </p:cNvPr>
            <p:cNvSpPr/>
            <p:nvPr/>
          </p:nvSpPr>
          <p:spPr>
            <a:xfrm rot="18963134">
              <a:off x="5144101" y="3133360"/>
              <a:ext cx="231232" cy="1025014"/>
            </a:xfrm>
            <a:prstGeom prst="upDownArrow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-1" tIns="68150" rIns="80798" bIns="68149" numCol="1" spcCol="1270" anchor="ctr" anchorCtr="0">
              <a:noAutofit/>
            </a:bodyPr>
            <a:lstStyle/>
            <a:p>
              <a:pPr algn="ctr" defTabSz="488950">
                <a:lnSpc>
                  <a:spcPct val="90000"/>
                </a:lnSpc>
                <a:spcAft>
                  <a:spcPct val="35000"/>
                </a:spcAft>
              </a:pPr>
              <a:endParaRPr lang="zh-CN" altLang="en-US" sz="1050" dirty="0"/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022FA07-D175-1100-D8C9-7AEC32124085}"/>
                </a:ext>
              </a:extLst>
            </p:cNvPr>
            <p:cNvCxnSpPr>
              <a:cxnSpLocks/>
              <a:stCxn id="9" idx="1"/>
              <a:endCxn id="7" idx="3"/>
            </p:cNvCxnSpPr>
            <p:nvPr/>
          </p:nvCxnSpPr>
          <p:spPr>
            <a:xfrm flipV="1">
              <a:off x="4594651" y="3232063"/>
              <a:ext cx="0" cy="282490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3B2772F2-F25C-A8CB-D5D5-F7486DCA002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10150" y="4150651"/>
              <a:ext cx="272117" cy="125923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C5E63D71-A9DF-E835-8434-4CDAAE410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41230" y="4132759"/>
              <a:ext cx="244915" cy="155694"/>
            </a:xfrm>
            <a:prstGeom prst="straightConnector1">
              <a:avLst/>
            </a:prstGeom>
            <a:ln w="15875">
              <a:solidFill>
                <a:schemeClr val="bg1">
                  <a:lumMod val="6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052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D05F96-D0FD-E9D1-425A-AE08D4F769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61600" y="1323495"/>
            <a:ext cx="6836150" cy="1317150"/>
          </a:xfrm>
        </p:spPr>
        <p:txBody>
          <a:bodyPr/>
          <a:lstStyle/>
          <a:p>
            <a:r>
              <a:rPr lang="en-US" altLang="zh-CN" sz="1600" b="1" dirty="0"/>
              <a:t>Database: </a:t>
            </a:r>
          </a:p>
          <a:p>
            <a:pPr marL="0" indent="0">
              <a:buNone/>
            </a:pPr>
            <a:r>
              <a:rPr lang="en-US" altLang="zh-CN" sz="1600" dirty="0"/>
              <a:t>1</a:t>
            </a:r>
            <a:r>
              <a:rPr lang="zh-CN" altLang="en-US" sz="1600" dirty="0"/>
              <a:t>）</a:t>
            </a:r>
            <a:r>
              <a:rPr lang="en-US" altLang="zh-CN" sz="1600" dirty="0"/>
              <a:t>GTAP version 10 database (2014 as the base year)</a:t>
            </a:r>
          </a:p>
          <a:p>
            <a:pPr marL="0" indent="0">
              <a:buNone/>
            </a:pPr>
            <a:r>
              <a:rPr lang="en-US" altLang="zh-CN" sz="1600" dirty="0"/>
              <a:t>2</a:t>
            </a:r>
            <a:r>
              <a:rPr lang="zh-CN" altLang="en-US" sz="1600" dirty="0"/>
              <a:t>）</a:t>
            </a:r>
            <a:r>
              <a:rPr lang="en-US" altLang="zh-CN" sz="1600" dirty="0"/>
              <a:t>Region- and sector-specific environmental impact database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B889AE-9EA1-D4DA-4B37-CF993A0A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981879"/>
          </a:xfrm>
        </p:spPr>
        <p:txBody>
          <a:bodyPr/>
          <a:lstStyle/>
          <a:p>
            <a:r>
              <a:rPr lang="en-US" altLang="zh-CN" sz="2400" dirty="0"/>
              <a:t>An integrated environmental-economic framework based on applied general equilibrium (AGE) models</a:t>
            </a:r>
            <a:endParaRPr lang="zh-CN" alt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6C7EA-5139-2D59-1E70-505FAAC68A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5</a:t>
            </a:fld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D483A-5B67-FEEB-EF32-6DCF450A2F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30" y="2984500"/>
            <a:ext cx="2314555" cy="1317150"/>
          </a:xfrm>
          <a:prstGeom prst="rect">
            <a:avLst/>
          </a:prstGeom>
        </p:spPr>
      </p:pic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EA6420B-6737-AB3E-23C4-EB0E0809E4E7}"/>
              </a:ext>
            </a:extLst>
          </p:cNvPr>
          <p:cNvSpPr txBox="1">
            <a:spLocks/>
          </p:cNvSpPr>
          <p:nvPr/>
        </p:nvSpPr>
        <p:spPr bwMode="auto">
          <a:xfrm>
            <a:off x="4210050" y="2813051"/>
            <a:ext cx="4487550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52413" indent="-252413" algn="l" rtl="0" fontAlgn="base">
              <a:lnSpc>
                <a:spcPts val="2400"/>
              </a:lnSpc>
              <a:spcBef>
                <a:spcPts val="1100"/>
              </a:spcBef>
              <a:spcAft>
                <a:spcPct val="0"/>
              </a:spcAft>
              <a:buClr>
                <a:schemeClr val="bg2"/>
              </a:buClr>
              <a:buSzPct val="140000"/>
              <a:buFont typeface="Wingdings" pitchFamily="2" charset="2"/>
              <a:buChar char="§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1pPr>
            <a:lvl2pPr marL="982663" indent="-285750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Clr>
                <a:schemeClr val="bg2"/>
              </a:buClr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2pPr>
            <a:lvl3pPr marL="1879600" indent="-319088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3pPr>
            <a:lvl4pPr marL="2692400" indent="-360363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 baseline="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4pPr>
            <a:lvl5pPr marL="3405188" indent="-352425" algn="l" rtl="0" fontAlgn="base">
              <a:lnSpc>
                <a:spcPts val="2400"/>
              </a:lnSpc>
              <a:spcBef>
                <a:spcPts val="900"/>
              </a:spcBef>
              <a:spcAft>
                <a:spcPct val="0"/>
              </a:spcAft>
              <a:buSzPct val="115000"/>
              <a:buFont typeface="Verdana" pitchFamily="34" charset="0"/>
              <a:buChar char="●"/>
              <a:defRPr sz="1800" kern="1200">
                <a:solidFill>
                  <a:schemeClr val="bg2"/>
                </a:solidFill>
                <a:latin typeface="Verdana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b="1" dirty="0"/>
              <a:t>Regions: </a:t>
            </a:r>
            <a:r>
              <a:rPr lang="en-US" altLang="zh-CN" sz="1600" dirty="0"/>
              <a:t>China and its main food and feed trading partners (MTP, including Brazil, the United States, and Canada)</a:t>
            </a:r>
          </a:p>
          <a:p>
            <a:r>
              <a:rPr lang="en-US" altLang="zh-CN" sz="1600" b="1" dirty="0"/>
              <a:t>Sectors: </a:t>
            </a:r>
            <a:r>
              <a:rPr lang="en-US" altLang="zh-CN" sz="1600" dirty="0"/>
              <a:t>Detailed food-related sectors and aggregated non-food sector</a:t>
            </a:r>
          </a:p>
        </p:txBody>
      </p:sp>
    </p:spTree>
    <p:extLst>
      <p:ext uri="{BB962C8B-B14F-4D97-AF65-F5344CB8AC3E}">
        <p14:creationId xmlns:p14="http://schemas.microsoft.com/office/powerpoint/2010/main" val="420838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C71D3C7-09C2-8BBF-A6F5-429EB1F8F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PhD research outline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E1F6C-9BE4-55B3-11C8-A0CC0CAA69A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6</a:t>
            </a:fld>
            <a:endParaRPr lang="en-GB" dirty="0"/>
          </a:p>
        </p:txBody>
      </p:sp>
      <p:grpSp>
        <p:nvGrpSpPr>
          <p:cNvPr id="5" name="组合 25">
            <a:extLst>
              <a:ext uri="{FF2B5EF4-FFF2-40B4-BE49-F238E27FC236}">
                <a16:creationId xmlns:a16="http://schemas.microsoft.com/office/drawing/2014/main" id="{1B176AF0-AA86-598F-F539-4E98B6E3321C}"/>
              </a:ext>
            </a:extLst>
          </p:cNvPr>
          <p:cNvGrpSpPr/>
          <p:nvPr/>
        </p:nvGrpSpPr>
        <p:grpSpPr>
          <a:xfrm>
            <a:off x="1085851" y="1154319"/>
            <a:ext cx="7175500" cy="3257799"/>
            <a:chOff x="943313" y="1634783"/>
            <a:chExt cx="8938194" cy="4389498"/>
          </a:xfrm>
        </p:grpSpPr>
        <p:grpSp>
          <p:nvGrpSpPr>
            <p:cNvPr id="6" name="组合 1">
              <a:extLst>
                <a:ext uri="{FF2B5EF4-FFF2-40B4-BE49-F238E27FC236}">
                  <a16:creationId xmlns:a16="http://schemas.microsoft.com/office/drawing/2014/main" id="{64BE19AE-1E95-B15F-23E7-E0FFACA8E2CF}"/>
                </a:ext>
              </a:extLst>
            </p:cNvPr>
            <p:cNvGrpSpPr/>
            <p:nvPr/>
          </p:nvGrpSpPr>
          <p:grpSpPr>
            <a:xfrm>
              <a:off x="943313" y="1634783"/>
              <a:ext cx="8938193" cy="4389498"/>
              <a:chOff x="943313" y="1634783"/>
              <a:chExt cx="8938193" cy="4389498"/>
            </a:xfrm>
          </p:grpSpPr>
          <p:sp>
            <p:nvSpPr>
              <p:cNvPr id="15" name="任意多边形: 形状 2">
                <a:extLst>
                  <a:ext uri="{FF2B5EF4-FFF2-40B4-BE49-F238E27FC236}">
                    <a16:creationId xmlns:a16="http://schemas.microsoft.com/office/drawing/2014/main" id="{017C9B39-E88A-3C82-8927-D4A539CC516E}"/>
                  </a:ext>
                </a:extLst>
              </p:cNvPr>
              <p:cNvSpPr/>
              <p:nvPr/>
            </p:nvSpPr>
            <p:spPr>
              <a:xfrm>
                <a:off x="6801820" y="4619642"/>
                <a:ext cx="3079686" cy="1404638"/>
              </a:xfrm>
              <a:custGeom>
                <a:avLst/>
                <a:gdLst>
                  <a:gd name="connsiteX0" fmla="*/ 0 w 3422188"/>
                  <a:gd name="connsiteY0" fmla="*/ 140464 h 1404639"/>
                  <a:gd name="connsiteX1" fmla="*/ 140464 w 3422188"/>
                  <a:gd name="connsiteY1" fmla="*/ 0 h 1404639"/>
                  <a:gd name="connsiteX2" fmla="*/ 3281724 w 3422188"/>
                  <a:gd name="connsiteY2" fmla="*/ 0 h 1404639"/>
                  <a:gd name="connsiteX3" fmla="*/ 3422188 w 3422188"/>
                  <a:gd name="connsiteY3" fmla="*/ 140464 h 1404639"/>
                  <a:gd name="connsiteX4" fmla="*/ 3422188 w 3422188"/>
                  <a:gd name="connsiteY4" fmla="*/ 1264175 h 1404639"/>
                  <a:gd name="connsiteX5" fmla="*/ 3281724 w 3422188"/>
                  <a:gd name="connsiteY5" fmla="*/ 1404639 h 1404639"/>
                  <a:gd name="connsiteX6" fmla="*/ 140464 w 3422188"/>
                  <a:gd name="connsiteY6" fmla="*/ 1404639 h 1404639"/>
                  <a:gd name="connsiteX7" fmla="*/ 0 w 3422188"/>
                  <a:gd name="connsiteY7" fmla="*/ 1264175 h 1404639"/>
                  <a:gd name="connsiteX8" fmla="*/ 0 w 3422188"/>
                  <a:gd name="connsiteY8" fmla="*/ 140464 h 1404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422188" h="1404639">
                    <a:moveTo>
                      <a:pt x="0" y="140464"/>
                    </a:moveTo>
                    <a:cubicBezTo>
                      <a:pt x="0" y="62888"/>
                      <a:pt x="62888" y="0"/>
                      <a:pt x="140464" y="0"/>
                    </a:cubicBezTo>
                    <a:lnTo>
                      <a:pt x="3281724" y="0"/>
                    </a:lnTo>
                    <a:cubicBezTo>
                      <a:pt x="3359300" y="0"/>
                      <a:pt x="3422188" y="62888"/>
                      <a:pt x="3422188" y="140464"/>
                    </a:cubicBezTo>
                    <a:lnTo>
                      <a:pt x="3422188" y="1264175"/>
                    </a:lnTo>
                    <a:cubicBezTo>
                      <a:pt x="3422188" y="1341751"/>
                      <a:pt x="3359300" y="1404639"/>
                      <a:pt x="3281724" y="1404639"/>
                    </a:cubicBezTo>
                    <a:lnTo>
                      <a:pt x="140464" y="1404639"/>
                    </a:lnTo>
                    <a:cubicBezTo>
                      <a:pt x="62888" y="1404639"/>
                      <a:pt x="0" y="1341751"/>
                      <a:pt x="0" y="1264175"/>
                    </a:cubicBezTo>
                    <a:lnTo>
                      <a:pt x="0" y="140464"/>
                    </a:ln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z="-300000" contourW="19050" prstMaterial="metal">
                <a:bevelT w="88900" h="203200"/>
                <a:bevelB w="165100" h="254000"/>
              </a:sp3d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38854" tIns="332231" rIns="68861" bIns="68861" numCol="1" spcCol="1270" anchor="t" anchorCtr="0">
                <a:noAutofit/>
              </a:bodyPr>
              <a:lstStyle/>
              <a:p>
                <a:pPr marL="128588" lvl="1" indent="-128588" defTabSz="533400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zh-CN" altLang="en-US" sz="1200" b="1" dirty="0">
                  <a:solidFill>
                    <a:srgbClr val="005172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8588" lvl="1" indent="-128588" defTabSz="533400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zh-CN" altLang="en-US" sz="1200" b="1" dirty="0">
                  <a:solidFill>
                    <a:srgbClr val="005172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任意多边形: 形状 3">
                <a:extLst>
                  <a:ext uri="{FF2B5EF4-FFF2-40B4-BE49-F238E27FC236}">
                    <a16:creationId xmlns:a16="http://schemas.microsoft.com/office/drawing/2014/main" id="{18C1D135-C622-9B85-2AE7-E94DBE1C2D7F}"/>
                  </a:ext>
                </a:extLst>
              </p:cNvPr>
              <p:cNvSpPr/>
              <p:nvPr/>
            </p:nvSpPr>
            <p:spPr>
              <a:xfrm>
                <a:off x="943313" y="4619643"/>
                <a:ext cx="3336860" cy="1404638"/>
              </a:xfrm>
              <a:custGeom>
                <a:avLst/>
                <a:gdLst>
                  <a:gd name="connsiteX0" fmla="*/ 0 w 3336861"/>
                  <a:gd name="connsiteY0" fmla="*/ 140464 h 1404639"/>
                  <a:gd name="connsiteX1" fmla="*/ 140464 w 3336861"/>
                  <a:gd name="connsiteY1" fmla="*/ 0 h 1404639"/>
                  <a:gd name="connsiteX2" fmla="*/ 3196397 w 3336861"/>
                  <a:gd name="connsiteY2" fmla="*/ 0 h 1404639"/>
                  <a:gd name="connsiteX3" fmla="*/ 3336861 w 3336861"/>
                  <a:gd name="connsiteY3" fmla="*/ 140464 h 1404639"/>
                  <a:gd name="connsiteX4" fmla="*/ 3336861 w 3336861"/>
                  <a:gd name="connsiteY4" fmla="*/ 1264175 h 1404639"/>
                  <a:gd name="connsiteX5" fmla="*/ 3196397 w 3336861"/>
                  <a:gd name="connsiteY5" fmla="*/ 1404639 h 1404639"/>
                  <a:gd name="connsiteX6" fmla="*/ 140464 w 3336861"/>
                  <a:gd name="connsiteY6" fmla="*/ 1404639 h 1404639"/>
                  <a:gd name="connsiteX7" fmla="*/ 0 w 3336861"/>
                  <a:gd name="connsiteY7" fmla="*/ 1264175 h 1404639"/>
                  <a:gd name="connsiteX8" fmla="*/ 0 w 3336861"/>
                  <a:gd name="connsiteY8" fmla="*/ 140464 h 1404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36861" h="1404639">
                    <a:moveTo>
                      <a:pt x="0" y="140464"/>
                    </a:moveTo>
                    <a:cubicBezTo>
                      <a:pt x="0" y="62888"/>
                      <a:pt x="62888" y="0"/>
                      <a:pt x="140464" y="0"/>
                    </a:cubicBezTo>
                    <a:lnTo>
                      <a:pt x="3196397" y="0"/>
                    </a:lnTo>
                    <a:cubicBezTo>
                      <a:pt x="3273973" y="0"/>
                      <a:pt x="3336861" y="62888"/>
                      <a:pt x="3336861" y="140464"/>
                    </a:cubicBezTo>
                    <a:lnTo>
                      <a:pt x="3336861" y="1264175"/>
                    </a:lnTo>
                    <a:cubicBezTo>
                      <a:pt x="3336861" y="1341751"/>
                      <a:pt x="3273973" y="1404639"/>
                      <a:pt x="3196397" y="1404639"/>
                    </a:cubicBezTo>
                    <a:lnTo>
                      <a:pt x="140464" y="1404639"/>
                    </a:lnTo>
                    <a:cubicBezTo>
                      <a:pt x="62888" y="1404639"/>
                      <a:pt x="0" y="1341751"/>
                      <a:pt x="0" y="1264175"/>
                    </a:cubicBezTo>
                    <a:lnTo>
                      <a:pt x="0" y="140464"/>
                    </a:ln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z="-300000" contourW="19050" prstMaterial="metal">
                <a:bevelT w="88900" h="203200"/>
                <a:bevelB w="165100" h="254000"/>
              </a:sp3d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68861" tIns="332231" rIns="819655" bIns="68861" numCol="1" spcCol="1270" anchor="t" anchorCtr="0">
                <a:noAutofit/>
              </a:bodyPr>
              <a:lstStyle/>
              <a:p>
                <a:pPr marL="128588" lvl="1" indent="-128588" defTabSz="533400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zh-CN" altLang="en-US" sz="1200" b="1" dirty="0">
                  <a:solidFill>
                    <a:srgbClr val="005172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128588" lvl="1" indent="-128588" defTabSz="533400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zh-CN" altLang="en-US" sz="1200" b="1" dirty="0">
                  <a:solidFill>
                    <a:srgbClr val="005172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7" name="任意多边形: 形状 4">
                <a:extLst>
                  <a:ext uri="{FF2B5EF4-FFF2-40B4-BE49-F238E27FC236}">
                    <a16:creationId xmlns:a16="http://schemas.microsoft.com/office/drawing/2014/main" id="{2BABDE30-139E-9BE3-A267-EBCC7B8F9946}"/>
                  </a:ext>
                </a:extLst>
              </p:cNvPr>
              <p:cNvSpPr/>
              <p:nvPr/>
            </p:nvSpPr>
            <p:spPr>
              <a:xfrm>
                <a:off x="6607876" y="1634783"/>
                <a:ext cx="3273630" cy="1404639"/>
              </a:xfrm>
              <a:custGeom>
                <a:avLst/>
                <a:gdLst>
                  <a:gd name="connsiteX0" fmla="*/ 0 w 3273630"/>
                  <a:gd name="connsiteY0" fmla="*/ 140464 h 1404639"/>
                  <a:gd name="connsiteX1" fmla="*/ 140464 w 3273630"/>
                  <a:gd name="connsiteY1" fmla="*/ 0 h 1404639"/>
                  <a:gd name="connsiteX2" fmla="*/ 3133166 w 3273630"/>
                  <a:gd name="connsiteY2" fmla="*/ 0 h 1404639"/>
                  <a:gd name="connsiteX3" fmla="*/ 3273630 w 3273630"/>
                  <a:gd name="connsiteY3" fmla="*/ 140464 h 1404639"/>
                  <a:gd name="connsiteX4" fmla="*/ 3273630 w 3273630"/>
                  <a:gd name="connsiteY4" fmla="*/ 1264175 h 1404639"/>
                  <a:gd name="connsiteX5" fmla="*/ 3133166 w 3273630"/>
                  <a:gd name="connsiteY5" fmla="*/ 1404639 h 1404639"/>
                  <a:gd name="connsiteX6" fmla="*/ 140464 w 3273630"/>
                  <a:gd name="connsiteY6" fmla="*/ 1404639 h 1404639"/>
                  <a:gd name="connsiteX7" fmla="*/ 0 w 3273630"/>
                  <a:gd name="connsiteY7" fmla="*/ 1264175 h 1404639"/>
                  <a:gd name="connsiteX8" fmla="*/ 0 w 3273630"/>
                  <a:gd name="connsiteY8" fmla="*/ 140464 h 1404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273630" h="1404639">
                    <a:moveTo>
                      <a:pt x="0" y="140464"/>
                    </a:moveTo>
                    <a:cubicBezTo>
                      <a:pt x="0" y="62888"/>
                      <a:pt x="62888" y="0"/>
                      <a:pt x="140464" y="0"/>
                    </a:cubicBezTo>
                    <a:lnTo>
                      <a:pt x="3133166" y="0"/>
                    </a:lnTo>
                    <a:cubicBezTo>
                      <a:pt x="3210742" y="0"/>
                      <a:pt x="3273630" y="62888"/>
                      <a:pt x="3273630" y="140464"/>
                    </a:cubicBezTo>
                    <a:lnTo>
                      <a:pt x="3273630" y="1264175"/>
                    </a:lnTo>
                    <a:cubicBezTo>
                      <a:pt x="3273630" y="1341751"/>
                      <a:pt x="3210742" y="1404639"/>
                      <a:pt x="3133166" y="1404639"/>
                    </a:cubicBezTo>
                    <a:lnTo>
                      <a:pt x="140464" y="1404639"/>
                    </a:lnTo>
                    <a:cubicBezTo>
                      <a:pt x="62888" y="1404639"/>
                      <a:pt x="0" y="1341751"/>
                      <a:pt x="0" y="1264175"/>
                    </a:cubicBezTo>
                    <a:lnTo>
                      <a:pt x="0" y="140464"/>
                    </a:ln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z="-300000" contourW="19050" prstMaterial="metal">
                <a:bevelT w="88900" h="203200"/>
                <a:bevelB w="165100" h="254000"/>
              </a:sp3d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805428" tIns="68861" rIns="68861" bIns="332231" numCol="1" spcCol="1270" anchor="t" anchorCtr="0">
                <a:noAutofit/>
              </a:bodyPr>
              <a:lstStyle/>
              <a:p>
                <a:pPr marL="128588" lvl="1" indent="-128588" defTabSz="533400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zh-CN" altLang="en-US" sz="1200" b="1" dirty="0">
                  <a:solidFill>
                    <a:srgbClr val="005172">
                      <a:hueOff val="0"/>
                      <a:satOff val="0"/>
                      <a:lumOff val="0"/>
                      <a:alphaOff val="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任意多边形: 形状 5">
                <a:extLst>
                  <a:ext uri="{FF2B5EF4-FFF2-40B4-BE49-F238E27FC236}">
                    <a16:creationId xmlns:a16="http://schemas.microsoft.com/office/drawing/2014/main" id="{CEAC84BE-1698-E180-6753-C3EDFA6D9B0D}"/>
                  </a:ext>
                </a:extLst>
              </p:cNvPr>
              <p:cNvSpPr/>
              <p:nvPr/>
            </p:nvSpPr>
            <p:spPr>
              <a:xfrm>
                <a:off x="961441" y="1634783"/>
                <a:ext cx="3300649" cy="1404639"/>
              </a:xfrm>
              <a:custGeom>
                <a:avLst/>
                <a:gdLst>
                  <a:gd name="connsiteX0" fmla="*/ 0 w 3300649"/>
                  <a:gd name="connsiteY0" fmla="*/ 140464 h 1404639"/>
                  <a:gd name="connsiteX1" fmla="*/ 140464 w 3300649"/>
                  <a:gd name="connsiteY1" fmla="*/ 0 h 1404639"/>
                  <a:gd name="connsiteX2" fmla="*/ 3160185 w 3300649"/>
                  <a:gd name="connsiteY2" fmla="*/ 0 h 1404639"/>
                  <a:gd name="connsiteX3" fmla="*/ 3300649 w 3300649"/>
                  <a:gd name="connsiteY3" fmla="*/ 140464 h 1404639"/>
                  <a:gd name="connsiteX4" fmla="*/ 3300649 w 3300649"/>
                  <a:gd name="connsiteY4" fmla="*/ 1264175 h 1404639"/>
                  <a:gd name="connsiteX5" fmla="*/ 3160185 w 3300649"/>
                  <a:gd name="connsiteY5" fmla="*/ 1404639 h 1404639"/>
                  <a:gd name="connsiteX6" fmla="*/ 140464 w 3300649"/>
                  <a:gd name="connsiteY6" fmla="*/ 1404639 h 1404639"/>
                  <a:gd name="connsiteX7" fmla="*/ 0 w 3300649"/>
                  <a:gd name="connsiteY7" fmla="*/ 1264175 h 1404639"/>
                  <a:gd name="connsiteX8" fmla="*/ 0 w 3300649"/>
                  <a:gd name="connsiteY8" fmla="*/ 140464 h 14046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3300649" h="1404639">
                    <a:moveTo>
                      <a:pt x="0" y="140464"/>
                    </a:moveTo>
                    <a:cubicBezTo>
                      <a:pt x="0" y="62888"/>
                      <a:pt x="62888" y="0"/>
                      <a:pt x="140464" y="0"/>
                    </a:cubicBezTo>
                    <a:lnTo>
                      <a:pt x="3160185" y="0"/>
                    </a:lnTo>
                    <a:cubicBezTo>
                      <a:pt x="3237761" y="0"/>
                      <a:pt x="3300649" y="62888"/>
                      <a:pt x="3300649" y="140464"/>
                    </a:cubicBezTo>
                    <a:lnTo>
                      <a:pt x="3300649" y="1264175"/>
                    </a:lnTo>
                    <a:cubicBezTo>
                      <a:pt x="3300649" y="1341751"/>
                      <a:pt x="3237761" y="1404639"/>
                      <a:pt x="3160185" y="1404639"/>
                    </a:cubicBezTo>
                    <a:lnTo>
                      <a:pt x="140464" y="1404639"/>
                    </a:lnTo>
                    <a:cubicBezTo>
                      <a:pt x="62888" y="1404639"/>
                      <a:pt x="0" y="1341751"/>
                      <a:pt x="0" y="1264175"/>
                    </a:cubicBezTo>
                    <a:lnTo>
                      <a:pt x="0" y="140464"/>
                    </a:ln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z="-300000" contourW="19050" prstMaterial="metal">
                <a:bevelT w="88900" h="203200"/>
                <a:bevelB w="165100" h="254000"/>
              </a:sp3d>
            </p:spPr>
            <p:style>
              <a:lnRef idx="0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alpha val="90000"/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57431" tIns="57431" rIns="800078" bIns="320801" numCol="1" spcCol="1270" anchor="t" anchorCtr="0">
                <a:noAutofit/>
              </a:bodyPr>
              <a:lstStyle/>
              <a:p>
                <a:pPr marL="85725" lvl="1" indent="-85725" defTabSz="400050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zh-CN" altLang="en-US" sz="9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5725" lvl="1" indent="-85725" defTabSz="400050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zh-CN" altLang="en-US" sz="9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85725" lvl="1" indent="-85725" defTabSz="400050">
                  <a:lnSpc>
                    <a:spcPct val="90000"/>
                  </a:lnSpc>
                  <a:spcAft>
                    <a:spcPct val="15000"/>
                  </a:spcAft>
                  <a:buChar char="•"/>
                </a:pPr>
                <a:endParaRPr lang="zh-CN" altLang="en-US" sz="900" b="1" dirty="0">
                  <a:solidFill>
                    <a:schemeClr val="accent6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任意多边形: 形状 15">
                <a:extLst>
                  <a:ext uri="{FF2B5EF4-FFF2-40B4-BE49-F238E27FC236}">
                    <a16:creationId xmlns:a16="http://schemas.microsoft.com/office/drawing/2014/main" id="{891A7256-F874-5157-48B3-3C256203E2D8}"/>
                  </a:ext>
                </a:extLst>
              </p:cNvPr>
              <p:cNvSpPr/>
              <p:nvPr/>
            </p:nvSpPr>
            <p:spPr>
              <a:xfrm>
                <a:off x="3537156" y="1888969"/>
                <a:ext cx="1900653" cy="1900653"/>
              </a:xfrm>
              <a:custGeom>
                <a:avLst/>
                <a:gdLst>
                  <a:gd name="connsiteX0" fmla="*/ 0 w 1900653"/>
                  <a:gd name="connsiteY0" fmla="*/ 1900653 h 1900653"/>
                  <a:gd name="connsiteX1" fmla="*/ 1900653 w 1900653"/>
                  <a:gd name="connsiteY1" fmla="*/ 0 h 1900653"/>
                  <a:gd name="connsiteX2" fmla="*/ 1900653 w 1900653"/>
                  <a:gd name="connsiteY2" fmla="*/ 1900653 h 1900653"/>
                  <a:gd name="connsiteX3" fmla="*/ 0 w 1900653"/>
                  <a:gd name="connsiteY3" fmla="*/ 1900653 h 1900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653" h="1900653">
                    <a:moveTo>
                      <a:pt x="0" y="1900653"/>
                    </a:moveTo>
                    <a:cubicBezTo>
                      <a:pt x="0" y="850951"/>
                      <a:pt x="850951" y="0"/>
                      <a:pt x="1900653" y="0"/>
                    </a:cubicBezTo>
                    <a:lnTo>
                      <a:pt x="1900653" y="1900653"/>
                    </a:lnTo>
                    <a:lnTo>
                      <a:pt x="0" y="1900653"/>
                    </a:ln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2192" tIns="492192" rIns="74676" bIns="74676" numCol="1" spcCol="1270" anchor="ctr" anchorCtr="0">
                <a:noAutofit/>
              </a:bodyPr>
              <a:lstStyle/>
              <a:p>
                <a:pPr algn="ctr" defTabSz="466725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任意多边形: 形状 16">
                <a:extLst>
                  <a:ext uri="{FF2B5EF4-FFF2-40B4-BE49-F238E27FC236}">
                    <a16:creationId xmlns:a16="http://schemas.microsoft.com/office/drawing/2014/main" id="{EDD5DED7-E484-0190-A7DC-5FA42C1C69E3}"/>
                  </a:ext>
                </a:extLst>
              </p:cNvPr>
              <p:cNvSpPr/>
              <p:nvPr/>
            </p:nvSpPr>
            <p:spPr>
              <a:xfrm>
                <a:off x="5525599" y="1888969"/>
                <a:ext cx="1900653" cy="1900653"/>
              </a:xfrm>
              <a:custGeom>
                <a:avLst/>
                <a:gdLst>
                  <a:gd name="connsiteX0" fmla="*/ 0 w 1900653"/>
                  <a:gd name="connsiteY0" fmla="*/ 1900653 h 1900653"/>
                  <a:gd name="connsiteX1" fmla="*/ 1900653 w 1900653"/>
                  <a:gd name="connsiteY1" fmla="*/ 0 h 1900653"/>
                  <a:gd name="connsiteX2" fmla="*/ 1900653 w 1900653"/>
                  <a:gd name="connsiteY2" fmla="*/ 1900653 h 1900653"/>
                  <a:gd name="connsiteX3" fmla="*/ 0 w 1900653"/>
                  <a:gd name="connsiteY3" fmla="*/ 1900653 h 1900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653" h="1900653">
                    <a:moveTo>
                      <a:pt x="0" y="0"/>
                    </a:moveTo>
                    <a:cubicBezTo>
                      <a:pt x="1049702" y="0"/>
                      <a:pt x="1900653" y="850951"/>
                      <a:pt x="1900653" y="1900653"/>
                    </a:cubicBezTo>
                    <a:lnTo>
                      <a:pt x="0" y="1900653"/>
                    </a:lnTo>
                    <a:lnTo>
                      <a:pt x="0" y="0"/>
                    </a:ln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4676" tIns="492192" rIns="492192" bIns="74676" numCol="1" spcCol="1270" anchor="ctr" anchorCtr="0">
                <a:noAutofit/>
              </a:bodyPr>
              <a:lstStyle/>
              <a:p>
                <a:pPr algn="ctr" defTabSz="466725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任意多边形: 形状 17">
                <a:extLst>
                  <a:ext uri="{FF2B5EF4-FFF2-40B4-BE49-F238E27FC236}">
                    <a16:creationId xmlns:a16="http://schemas.microsoft.com/office/drawing/2014/main" id="{4452ABF7-E08F-53C5-E406-33D66F5A17E1}"/>
                  </a:ext>
                </a:extLst>
              </p:cNvPr>
              <p:cNvSpPr/>
              <p:nvPr/>
            </p:nvSpPr>
            <p:spPr>
              <a:xfrm>
                <a:off x="5525599" y="3877413"/>
                <a:ext cx="1900654" cy="1900654"/>
              </a:xfrm>
              <a:custGeom>
                <a:avLst/>
                <a:gdLst>
                  <a:gd name="connsiteX0" fmla="*/ 0 w 1900653"/>
                  <a:gd name="connsiteY0" fmla="*/ 1900653 h 1900653"/>
                  <a:gd name="connsiteX1" fmla="*/ 1900653 w 1900653"/>
                  <a:gd name="connsiteY1" fmla="*/ 0 h 1900653"/>
                  <a:gd name="connsiteX2" fmla="*/ 1900653 w 1900653"/>
                  <a:gd name="connsiteY2" fmla="*/ 1900653 h 1900653"/>
                  <a:gd name="connsiteX3" fmla="*/ 0 w 1900653"/>
                  <a:gd name="connsiteY3" fmla="*/ 1900653 h 1900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653" h="1900653">
                    <a:moveTo>
                      <a:pt x="1900653" y="0"/>
                    </a:moveTo>
                    <a:cubicBezTo>
                      <a:pt x="1900653" y="1049702"/>
                      <a:pt x="1049702" y="1900653"/>
                      <a:pt x="0" y="1900653"/>
                    </a:cubicBezTo>
                    <a:lnTo>
                      <a:pt x="0" y="0"/>
                    </a:lnTo>
                    <a:lnTo>
                      <a:pt x="1900653" y="0"/>
                    </a:ln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74676" tIns="74676" rIns="492193" bIns="492193" numCol="1" spcCol="1270" anchor="ctr" anchorCtr="0">
                <a:noAutofit/>
              </a:bodyPr>
              <a:lstStyle/>
              <a:p>
                <a:pPr algn="ctr" defTabSz="466725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2" name="任意多边形: 形状 18">
                <a:extLst>
                  <a:ext uri="{FF2B5EF4-FFF2-40B4-BE49-F238E27FC236}">
                    <a16:creationId xmlns:a16="http://schemas.microsoft.com/office/drawing/2014/main" id="{A693CD7F-D329-5C33-7A48-C06B8E62D5D6}"/>
                  </a:ext>
                </a:extLst>
              </p:cNvPr>
              <p:cNvSpPr/>
              <p:nvPr/>
            </p:nvSpPr>
            <p:spPr>
              <a:xfrm>
                <a:off x="3537154" y="3877413"/>
                <a:ext cx="1900654" cy="1900654"/>
              </a:xfrm>
              <a:custGeom>
                <a:avLst/>
                <a:gdLst>
                  <a:gd name="connsiteX0" fmla="*/ 0 w 1900653"/>
                  <a:gd name="connsiteY0" fmla="*/ 1900653 h 1900653"/>
                  <a:gd name="connsiteX1" fmla="*/ 1900653 w 1900653"/>
                  <a:gd name="connsiteY1" fmla="*/ 0 h 1900653"/>
                  <a:gd name="connsiteX2" fmla="*/ 1900653 w 1900653"/>
                  <a:gd name="connsiteY2" fmla="*/ 1900653 h 1900653"/>
                  <a:gd name="connsiteX3" fmla="*/ 0 w 1900653"/>
                  <a:gd name="connsiteY3" fmla="*/ 1900653 h 19006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900653" h="1900653">
                    <a:moveTo>
                      <a:pt x="1900653" y="1900653"/>
                    </a:moveTo>
                    <a:cubicBezTo>
                      <a:pt x="850951" y="1900653"/>
                      <a:pt x="0" y="1049702"/>
                      <a:pt x="0" y="0"/>
                    </a:cubicBezTo>
                    <a:lnTo>
                      <a:pt x="1900653" y="0"/>
                    </a:lnTo>
                    <a:lnTo>
                      <a:pt x="1900653" y="1900653"/>
                    </a:lnTo>
                    <a:close/>
                  </a:path>
                </a:pathLst>
              </a:cu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contourW="19050" prstMaterial="metal">
                <a:bevelT w="88900" h="203200"/>
                <a:bevelB w="165100" h="254000"/>
              </a:sp3d>
            </p:spPr>
            <p:style>
              <a:lnRef idx="0">
                <a:schemeClr val="accent3">
                  <a:shade val="8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spcFirstLastPara="0" vert="horz" wrap="square" lIns="492193" tIns="74676" rIns="74676" bIns="492193" numCol="1" spcCol="1270" anchor="ctr" anchorCtr="0">
                <a:noAutofit/>
              </a:bodyPr>
              <a:lstStyle/>
              <a:p>
                <a:pPr algn="ctr" defTabSz="466725">
                  <a:lnSpc>
                    <a:spcPct val="90000"/>
                  </a:lnSpc>
                  <a:spcAft>
                    <a:spcPct val="35000"/>
                  </a:spcAft>
                </a:pPr>
                <a:endParaRPr lang="zh-CN" altLang="en-US" sz="105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箭头: 环形 19">
                <a:extLst>
                  <a:ext uri="{FF2B5EF4-FFF2-40B4-BE49-F238E27FC236}">
                    <a16:creationId xmlns:a16="http://schemas.microsoft.com/office/drawing/2014/main" id="{79C20186-999E-CE46-3164-CFBECE6142AF}"/>
                  </a:ext>
                </a:extLst>
              </p:cNvPr>
              <p:cNvSpPr/>
              <p:nvPr/>
            </p:nvSpPr>
            <p:spPr>
              <a:xfrm>
                <a:off x="5173670" y="3437689"/>
                <a:ext cx="656230" cy="570634"/>
              </a:xfrm>
              <a:prstGeom prst="circularArrow">
                <a:avLst/>
              </a:pr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z="300000"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4" name="箭头: 环形 20">
                <a:extLst>
                  <a:ext uri="{FF2B5EF4-FFF2-40B4-BE49-F238E27FC236}">
                    <a16:creationId xmlns:a16="http://schemas.microsoft.com/office/drawing/2014/main" id="{6E488976-A979-4EE4-B366-CA67A42DB424}"/>
                  </a:ext>
                </a:extLst>
              </p:cNvPr>
              <p:cNvSpPr/>
              <p:nvPr/>
            </p:nvSpPr>
            <p:spPr>
              <a:xfrm rot="10800000">
                <a:off x="5173670" y="3657164"/>
                <a:ext cx="656230" cy="570634"/>
              </a:xfrm>
              <a:prstGeom prst="circularArrow">
                <a:avLst/>
              </a:prstGeom>
              <a:scene3d>
                <a:camera prst="orthographicFront">
                  <a:rot lat="0" lon="0" rev="0"/>
                </a:camera>
                <a:lightRig rig="contrasting" dir="t">
                  <a:rot lat="0" lon="0" rev="1200000"/>
                </a:lightRig>
              </a:scene3d>
              <a:sp3d z="300000" contourW="19050" prstMaterial="metal">
                <a:bevelT w="88900" h="203200"/>
                <a:bevelB w="165100" h="254000"/>
              </a:sp3d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</p:grpSp>
        <p:sp>
          <p:nvSpPr>
            <p:cNvPr id="7" name="Tijdelijke aanduiding voor tekst 32">
              <a:extLst>
                <a:ext uri="{FF2B5EF4-FFF2-40B4-BE49-F238E27FC236}">
                  <a16:creationId xmlns:a16="http://schemas.microsoft.com/office/drawing/2014/main" id="{523B13F7-2677-1B4C-92BC-2D6D25EA0B54}"/>
                </a:ext>
              </a:extLst>
            </p:cNvPr>
            <p:cNvSpPr txBox="1">
              <a:spLocks/>
            </p:cNvSpPr>
            <p:nvPr/>
          </p:nvSpPr>
          <p:spPr>
            <a:xfrm>
              <a:off x="3918301" y="2600612"/>
              <a:ext cx="1449194" cy="68424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defRPr sz="1800" b="1">
                  <a:solidFill>
                    <a:srgbClr val="0070C0"/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defTabSz="91440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defTabSz="9144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defTabSz="9144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sz="1100" dirty="0">
                  <a:solidFill>
                    <a:schemeClr val="accent1">
                      <a:lumMod val="75000"/>
                    </a:schemeClr>
                  </a:solidFill>
                  <a:latin typeface="+mn-lt"/>
                  <a:cs typeface="Times New Roman" pitchFamily="18" charset="0"/>
                </a:rPr>
                <a:t>1. Theoretical framework &amp; application</a:t>
              </a:r>
            </a:p>
          </p:txBody>
        </p:sp>
        <p:sp>
          <p:nvSpPr>
            <p:cNvPr id="8" name="Tijdelijke aanduiding voor tekst 32">
              <a:extLst>
                <a:ext uri="{FF2B5EF4-FFF2-40B4-BE49-F238E27FC236}">
                  <a16:creationId xmlns:a16="http://schemas.microsoft.com/office/drawing/2014/main" id="{E1ED0D52-D8D5-4EEA-3B20-174F80A9E6FA}"/>
                </a:ext>
              </a:extLst>
            </p:cNvPr>
            <p:cNvSpPr txBox="1">
              <a:spLocks/>
            </p:cNvSpPr>
            <p:nvPr/>
          </p:nvSpPr>
          <p:spPr>
            <a:xfrm>
              <a:off x="3771170" y="4475129"/>
              <a:ext cx="1654039" cy="68424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defRPr sz="1800" b="1">
                  <a:solidFill>
                    <a:schemeClr val="accent1">
                      <a:lumMod val="75000"/>
                    </a:schemeClr>
                  </a:solidFill>
                  <a:latin typeface="Times New Roman" pitchFamily="18" charset="0"/>
                  <a:ea typeface="Verdana" panose="020B0604030504040204" pitchFamily="34" charset="0"/>
                  <a:cs typeface="Times New Roman" pitchFamily="18" charset="0"/>
                </a:defRPr>
              </a:lvl1pPr>
              <a:lvl2pPr marL="742950" indent="-285750" defTabSz="91440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defTabSz="9144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defTabSz="9144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sz="1100" dirty="0">
                  <a:latin typeface="+mn-lt"/>
                </a:rPr>
                <a:t>3.</a:t>
              </a:r>
              <a:r>
                <a:rPr lang="en-US" altLang="zh-CN" sz="1100" dirty="0">
                  <a:latin typeface="+mn-lt"/>
                  <a:cs typeface="Times New Roman" pitchFamily="18" charset="0"/>
                </a:rPr>
                <a:t> Supply- &amp; demand-side</a:t>
              </a:r>
            </a:p>
            <a:p>
              <a:r>
                <a:rPr lang="en-US" altLang="zh-CN" sz="1100" dirty="0">
                  <a:latin typeface="+mn-lt"/>
                  <a:cs typeface="Times New Roman" pitchFamily="18" charset="0"/>
                </a:rPr>
                <a:t>options </a:t>
              </a:r>
            </a:p>
          </p:txBody>
        </p:sp>
        <p:sp>
          <p:nvSpPr>
            <p:cNvPr id="9" name="Tijdelijke aanduiding voor tekst 32">
              <a:extLst>
                <a:ext uri="{FF2B5EF4-FFF2-40B4-BE49-F238E27FC236}">
                  <a16:creationId xmlns:a16="http://schemas.microsoft.com/office/drawing/2014/main" id="{6D29C40A-23B6-7E76-3D24-45551AA79ACE}"/>
                </a:ext>
              </a:extLst>
            </p:cNvPr>
            <p:cNvSpPr txBox="1">
              <a:spLocks/>
            </p:cNvSpPr>
            <p:nvPr/>
          </p:nvSpPr>
          <p:spPr>
            <a:xfrm>
              <a:off x="5501784" y="2623184"/>
              <a:ext cx="1636304" cy="45616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 algn="ctr">
                <a:defRPr sz="1800" b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defRPr>
              </a:lvl1pPr>
              <a:lvl2pPr marL="742950" indent="-285750" defTabSz="91440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defTabSz="9144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defTabSz="9144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sz="1100" dirty="0">
                  <a:latin typeface="+mn-lt"/>
                  <a:cs typeface="Times New Roman" pitchFamily="18" charset="0"/>
                </a:rPr>
                <a:t>2. Supply-side</a:t>
              </a:r>
            </a:p>
            <a:p>
              <a:r>
                <a:rPr lang="en-US" sz="1100" dirty="0">
                  <a:latin typeface="+mn-lt"/>
                  <a:cs typeface="Times New Roman" pitchFamily="18" charset="0"/>
                </a:rPr>
                <a:t>option </a:t>
              </a:r>
            </a:p>
          </p:txBody>
        </p:sp>
        <p:sp>
          <p:nvSpPr>
            <p:cNvPr id="10" name="Tijdelijke aanduiding voor tekst 32">
              <a:extLst>
                <a:ext uri="{FF2B5EF4-FFF2-40B4-BE49-F238E27FC236}">
                  <a16:creationId xmlns:a16="http://schemas.microsoft.com/office/drawing/2014/main" id="{1856E987-DEF4-CD68-E937-01256A709F8D}"/>
                </a:ext>
              </a:extLst>
            </p:cNvPr>
            <p:cNvSpPr txBox="1">
              <a:spLocks/>
            </p:cNvSpPr>
            <p:nvPr/>
          </p:nvSpPr>
          <p:spPr>
            <a:xfrm>
              <a:off x="5515474" y="4475129"/>
              <a:ext cx="1598803" cy="68424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nl-NL"/>
              </a:defPPr>
              <a:lvl1pPr algn="ctr">
                <a:defRPr sz="1200" b="1">
                  <a:solidFill>
                    <a:schemeClr val="accent1">
                      <a:lumMod val="75000"/>
                    </a:schemeClr>
                  </a:solidFill>
                  <a:latin typeface="+mn-lt"/>
                  <a:ea typeface="Verdana" panose="020B0604030504040204" pitchFamily="34" charset="0"/>
                  <a:cs typeface="Times New Roman" pitchFamily="18" charset="0"/>
                </a:defRPr>
              </a:lvl1pPr>
              <a:lvl2pPr marL="742950" indent="-285750" defTabSz="914400">
                <a:spcBef>
                  <a:spcPct val="20000"/>
                </a:spcBef>
                <a:buFont typeface="Arial" pitchFamily="34" charset="0"/>
                <a:buChar char="–"/>
                <a:defRPr sz="2800"/>
              </a:lvl2pPr>
              <a:lvl3pPr marL="1143000" indent="-228600" defTabSz="914400">
                <a:spcBef>
                  <a:spcPct val="20000"/>
                </a:spcBef>
                <a:buFont typeface="Arial" pitchFamily="34" charset="0"/>
                <a:buChar char="•"/>
                <a:defRPr sz="2400"/>
              </a:lvl3pPr>
              <a:lvl4pPr marL="1600200" indent="-228600" defTabSz="914400">
                <a:spcBef>
                  <a:spcPct val="20000"/>
                </a:spcBef>
                <a:buFont typeface="Arial" pitchFamily="34" charset="0"/>
                <a:buChar char="–"/>
                <a:defRPr sz="2000"/>
              </a:lvl4pPr>
              <a:lvl5pPr marL="2057400" indent="-228600" defTabSz="914400">
                <a:spcBef>
                  <a:spcPct val="20000"/>
                </a:spcBef>
                <a:buFont typeface="Arial" pitchFamily="34" charset="0"/>
                <a:buChar char="»"/>
                <a:defRPr sz="2000"/>
              </a:lvl5pPr>
              <a:lvl6pPr marL="25146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29718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290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886200" indent="-228600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r>
                <a:rPr lang="en-US" altLang="zh-CN" sz="1100" dirty="0">
                  <a:latin typeface="+mn-lt"/>
                  <a:cs typeface="Times New Roman" pitchFamily="18" charset="0"/>
                </a:rPr>
                <a:t>4. Supply- &amp; demand-side</a:t>
              </a:r>
            </a:p>
            <a:p>
              <a:r>
                <a:rPr lang="en-US" altLang="zh-CN" sz="1100" dirty="0">
                  <a:latin typeface="+mn-lt"/>
                  <a:cs typeface="Times New Roman" pitchFamily="18" charset="0"/>
                </a:rPr>
                <a:t>options </a:t>
              </a:r>
            </a:p>
          </p:txBody>
        </p:sp>
        <p:sp>
          <p:nvSpPr>
            <p:cNvPr id="11" name="文本框 11">
              <a:extLst>
                <a:ext uri="{FF2B5EF4-FFF2-40B4-BE49-F238E27FC236}">
                  <a16:creationId xmlns:a16="http://schemas.microsoft.com/office/drawing/2014/main" id="{7EF2BF40-683C-6C2C-20C1-9DB1B01C0902}"/>
                </a:ext>
              </a:extLst>
            </p:cNvPr>
            <p:cNvSpPr txBox="1"/>
            <p:nvPr/>
          </p:nvSpPr>
          <p:spPr>
            <a:xfrm>
              <a:off x="961440" y="1928143"/>
              <a:ext cx="3300649" cy="87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+mj-lt"/>
                  <a:cs typeface="Times New Roman" pitchFamily="18" charset="0"/>
                </a:rPr>
                <a:t>Dietary structure change</a:t>
              </a: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+mj-lt"/>
                  <a:cs typeface="Times New Roman" pitchFamily="18" charset="0"/>
                </a:rPr>
                <a:t>Cleaner cereals production</a:t>
              </a:r>
            </a:p>
            <a:p>
              <a:pPr marL="171450" indent="-171450" fontAlgn="auto">
                <a:spcBef>
                  <a:spcPts val="0"/>
                </a:spcBef>
                <a:spcAft>
                  <a:spcPts val="0"/>
                </a:spcAft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+mj-lt"/>
                  <a:cs typeface="Times New Roman" pitchFamily="18" charset="0"/>
                </a:rPr>
                <a:t>Emission restriction policy</a:t>
              </a:r>
            </a:p>
          </p:txBody>
        </p:sp>
        <p:sp>
          <p:nvSpPr>
            <p:cNvPr id="12" name="文本框 12">
              <a:extLst>
                <a:ext uri="{FF2B5EF4-FFF2-40B4-BE49-F238E27FC236}">
                  <a16:creationId xmlns:a16="http://schemas.microsoft.com/office/drawing/2014/main" id="{39462965-80DF-5B81-5388-B2085E1CE59E}"/>
                </a:ext>
              </a:extLst>
            </p:cNvPr>
            <p:cNvSpPr txBox="1"/>
            <p:nvPr/>
          </p:nvSpPr>
          <p:spPr>
            <a:xfrm>
              <a:off x="975588" y="4917978"/>
              <a:ext cx="3336861" cy="87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6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+mj-lt"/>
                  <a:cs typeface="Times New Roman" pitchFamily="18" charset="0"/>
                </a:rPr>
                <a:t>Combing crop and livestock supply-side as well as demand-side measures</a:t>
              </a:r>
            </a:p>
          </p:txBody>
        </p:sp>
        <p:sp>
          <p:nvSpPr>
            <p:cNvPr id="13" name="文本框 13">
              <a:extLst>
                <a:ext uri="{FF2B5EF4-FFF2-40B4-BE49-F238E27FC236}">
                  <a16:creationId xmlns:a16="http://schemas.microsoft.com/office/drawing/2014/main" id="{1B26F27D-A812-7CA1-18EC-81D96E4EFE35}"/>
                </a:ext>
              </a:extLst>
            </p:cNvPr>
            <p:cNvSpPr txBox="1"/>
            <p:nvPr/>
          </p:nvSpPr>
          <p:spPr>
            <a:xfrm>
              <a:off x="6769543" y="4954573"/>
              <a:ext cx="3073885" cy="87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6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+mj-lt"/>
                  <a:cs typeface="Times New Roman" pitchFamily="18" charset="0"/>
                </a:rPr>
                <a:t>Combining food, land, water, and climate scenarios</a:t>
              </a:r>
            </a:p>
          </p:txBody>
        </p:sp>
        <p:sp>
          <p:nvSpPr>
            <p:cNvPr id="14" name="文本框 14">
              <a:extLst>
                <a:ext uri="{FF2B5EF4-FFF2-40B4-BE49-F238E27FC236}">
                  <a16:creationId xmlns:a16="http://schemas.microsoft.com/office/drawing/2014/main" id="{B1F7B5C9-C5D4-AF30-AADC-F04A83EAAC5D}"/>
                </a:ext>
              </a:extLst>
            </p:cNvPr>
            <p:cNvSpPr txBox="1"/>
            <p:nvPr/>
          </p:nvSpPr>
          <p:spPr>
            <a:xfrm>
              <a:off x="6607877" y="1956404"/>
              <a:ext cx="3273630" cy="8708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fontAlgn="auto">
                <a:spcBef>
                  <a:spcPts val="0"/>
                </a:spcBef>
                <a:spcAft>
                  <a:spcPts val="0"/>
                </a:spcAft>
                <a:defRPr sz="1600">
                  <a:latin typeface="Arial" panose="020B0604020202020204" pitchFamily="34" charset="0"/>
                  <a:cs typeface="Arial" panose="020B0604020202020204" pitchFamily="34" charset="0"/>
                </a:defRPr>
              </a:lvl1pPr>
            </a:lstStyle>
            <a:p>
              <a:pPr marL="171450" indent="-171450" algn="r"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latin typeface="+mj-lt"/>
                  <a:cs typeface="Times New Roman" pitchFamily="18" charset="0"/>
                </a:rPr>
                <a:t>Upcycling food waste as feed in monogastric livestock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7F58AEA2-93EB-5D4E-3C8B-0D808E04A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274" y="3591042"/>
            <a:ext cx="618651" cy="61865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C0DBB16-A299-9702-8265-B7845548D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244" y="3275258"/>
            <a:ext cx="611991" cy="6102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BC18C4-1E04-5845-DB12-9265F0BFD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44" y="3959410"/>
            <a:ext cx="618651" cy="6102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15F1A88-FF71-A73B-6ADE-E651269170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274" y="1058969"/>
            <a:ext cx="611991" cy="61024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5C31AD8-99C3-7779-8E59-F604FE273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274" y="1743121"/>
            <a:ext cx="618651" cy="6102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ACF741A-701C-DCA0-8065-9D00A4A79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43" y="949984"/>
            <a:ext cx="611989" cy="61024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95F0CC7-219C-E491-3D3B-61AD1793F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244" y="1674743"/>
            <a:ext cx="611990" cy="61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278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B889AE-9EA1-D4DA-4B37-CF993A0A4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600" y="169210"/>
            <a:ext cx="8330400" cy="1376281"/>
          </a:xfrm>
        </p:spPr>
        <p:txBody>
          <a:bodyPr/>
          <a:lstStyle/>
          <a:p>
            <a:r>
              <a:rPr lang="en-US" altLang="zh-CN" sz="1800" b="1" dirty="0"/>
              <a:t>Paper 1: </a:t>
            </a:r>
            <a:r>
              <a:rPr lang="en-US" altLang="zh-CN" sz="1800" dirty="0"/>
              <a:t>Exploring sustainable food system transformation options in China: An integrated environmental-economic modelling approach based on the applied general equilibrium framework</a:t>
            </a:r>
            <a:endParaRPr lang="zh-CN" alt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76C7EA-5139-2D59-1E70-505FAAC68A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7</a:t>
            </a:fld>
            <a:endParaRPr lang="en-GB" dirty="0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FDEA776E-A544-BC14-6107-B5B1D626A193}"/>
              </a:ext>
            </a:extLst>
          </p:cNvPr>
          <p:cNvSpPr txBox="1"/>
          <p:nvPr/>
        </p:nvSpPr>
        <p:spPr>
          <a:xfrm>
            <a:off x="3666521" y="4846851"/>
            <a:ext cx="5084567" cy="254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altLang="zh-CN" sz="1050" dirty="0">
                <a:latin typeface="Verdana" panose="020B0604030504040204" pitchFamily="34" charset="0"/>
              </a:rPr>
              <a:t>(Long et al., 2024, Sustainable Production and Consumption, Accepted)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8D8DB7-2396-FB8D-B2A5-B11E8CEC6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082" y="1746761"/>
            <a:ext cx="6409721" cy="285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1598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E3C19B-B635-9C9D-F4CE-99C6C54DC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Scenarios of paper 1</a:t>
            </a:r>
            <a:endParaRPr lang="zh-CN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8879C-1A43-E9DF-0B53-6854F8F4F13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8</a:t>
            </a:fld>
            <a:endParaRPr lang="en-GB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0F05EE-DDE5-6FE8-86F7-B275E30A7564}"/>
              </a:ext>
            </a:extLst>
          </p:cNvPr>
          <p:cNvSpPr/>
          <p:nvPr/>
        </p:nvSpPr>
        <p:spPr>
          <a:xfrm>
            <a:off x="308419" y="2562523"/>
            <a:ext cx="986506" cy="540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Baseline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(S0)</a:t>
            </a:r>
            <a:endParaRPr lang="en-GB" sz="1200" b="1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E2A59F7-54F4-0D72-88C7-0EC944A10C90}"/>
              </a:ext>
            </a:extLst>
          </p:cNvPr>
          <p:cNvSpPr/>
          <p:nvPr/>
        </p:nvSpPr>
        <p:spPr>
          <a:xfrm>
            <a:off x="1726374" y="2562523"/>
            <a:ext cx="1164737" cy="54013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dirty="0">
                <a:solidFill>
                  <a:schemeClr val="tx1"/>
                </a:solidFill>
              </a:rPr>
              <a:t>Scenario 1 </a:t>
            </a:r>
          </a:p>
          <a:p>
            <a:pPr algn="ctr"/>
            <a:r>
              <a:rPr lang="en-US" sz="1200" b="1" dirty="0">
                <a:solidFill>
                  <a:schemeClr val="tx1"/>
                </a:solidFill>
              </a:rPr>
              <a:t>(S1)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BE2D95E-A18E-C6F4-1365-CAA9961A12FB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1294925" y="2832592"/>
            <a:ext cx="43144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F171E5C-23D6-E4E0-B036-DAF7E9FDB60B}"/>
              </a:ext>
            </a:extLst>
          </p:cNvPr>
          <p:cNvSpPr txBox="1"/>
          <p:nvPr/>
        </p:nvSpPr>
        <p:spPr>
          <a:xfrm>
            <a:off x="1551381" y="1857329"/>
            <a:ext cx="154441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en-US" sz="1000" b="1" dirty="0">
                <a:latin typeface="Verdana" pitchFamily="34" charset="0"/>
              </a:rPr>
              <a:t>Differences in environmental concerns</a:t>
            </a:r>
            <a:endParaRPr lang="en-GB" sz="1000" b="1" dirty="0">
              <a:latin typeface="Verdana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5A5B09-37FD-1073-4A25-A7DB77ACAE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68"/>
          <a:stretch/>
        </p:blipFill>
        <p:spPr>
          <a:xfrm>
            <a:off x="1665438" y="3183081"/>
            <a:ext cx="1260520" cy="10693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D0DDDA7-0C95-B80B-9675-92224C36A61B}"/>
              </a:ext>
            </a:extLst>
          </p:cNvPr>
          <p:cNvGrpSpPr/>
          <p:nvPr/>
        </p:nvGrpSpPr>
        <p:grpSpPr>
          <a:xfrm>
            <a:off x="2891111" y="875711"/>
            <a:ext cx="4561200" cy="1956882"/>
            <a:chOff x="3077770" y="806347"/>
            <a:chExt cx="5068470" cy="2168832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91AA481A-5647-661D-95FB-C97B05E9379C}"/>
                </a:ext>
              </a:extLst>
            </p:cNvPr>
            <p:cNvSpPr/>
            <p:nvPr/>
          </p:nvSpPr>
          <p:spPr>
            <a:xfrm>
              <a:off x="4017304" y="981146"/>
              <a:ext cx="1948646" cy="348493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>
                  <a:solidFill>
                    <a:schemeClr val="tx1"/>
                  </a:solidFill>
                </a:rPr>
                <a:t>Scenario 2 (S2)</a:t>
              </a:r>
              <a:endParaRPr lang="en-GB" sz="1200" b="1">
                <a:solidFill>
                  <a:schemeClr val="tx1"/>
                </a:solidFill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01F363D-066A-F2BF-56EB-C14A06FD6DFB}"/>
                </a:ext>
              </a:extLst>
            </p:cNvPr>
            <p:cNvCxnSpPr>
              <a:cxnSpLocks/>
              <a:stCxn id="6" idx="3"/>
              <a:endCxn id="11" idx="1"/>
            </p:cNvCxnSpPr>
            <p:nvPr/>
          </p:nvCxnSpPr>
          <p:spPr>
            <a:xfrm flipV="1">
              <a:off x="3077770" y="1155393"/>
              <a:ext cx="939534" cy="18197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EE76265-8465-95AA-9089-3D7821FCA612}"/>
                </a:ext>
              </a:extLst>
            </p:cNvPr>
            <p:cNvSpPr txBox="1"/>
            <p:nvPr/>
          </p:nvSpPr>
          <p:spPr>
            <a:xfrm>
              <a:off x="3989712" y="1335933"/>
              <a:ext cx="2396263" cy="4434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b="1" dirty="0">
                  <a:latin typeface="Verdana" pitchFamily="34" charset="0"/>
                </a:rPr>
                <a:t>A partial shift from pork to soy-based food</a:t>
              </a:r>
              <a:endParaRPr lang="en-GB" sz="1000" b="1" dirty="0">
                <a:latin typeface="Verdana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3D1D033-38A3-61C4-12AD-C6A8A3B3137B}"/>
                </a:ext>
              </a:extLst>
            </p:cNvPr>
            <p:cNvGrpSpPr/>
            <p:nvPr/>
          </p:nvGrpSpPr>
          <p:grpSpPr>
            <a:xfrm>
              <a:off x="6257634" y="806347"/>
              <a:ext cx="1888606" cy="734428"/>
              <a:chOff x="6268013" y="851322"/>
              <a:chExt cx="2183203" cy="73519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8D2610F6-9566-4BCD-6503-0684D240D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91106" y="851322"/>
                <a:ext cx="1072549" cy="710957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6D5EE950-0F4F-8053-EF23-9EA84C8E8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68013" y="851325"/>
                <a:ext cx="735188" cy="735188"/>
              </a:xfrm>
              <a:prstGeom prst="rect">
                <a:avLst/>
              </a:prstGeom>
            </p:spPr>
          </p:pic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5D0389E-27EF-B7E9-223A-FC4968393E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68864" y="936608"/>
                <a:ext cx="1" cy="540388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C15D36A0-87AE-FAC1-EF67-9A2CFB6CBED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51216" y="908673"/>
                <a:ext cx="0" cy="523429"/>
              </a:xfrm>
              <a:prstGeom prst="straightConnector1">
                <a:avLst/>
              </a:prstGeom>
              <a:ln w="2857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784408F-DBD9-FA36-1ED8-B86FE17558B1}"/>
              </a:ext>
            </a:extLst>
          </p:cNvPr>
          <p:cNvGrpSpPr/>
          <p:nvPr/>
        </p:nvGrpSpPr>
        <p:grpSpPr>
          <a:xfrm>
            <a:off x="2891111" y="1796449"/>
            <a:ext cx="4016593" cy="1036145"/>
            <a:chOff x="3449413" y="1965029"/>
            <a:chExt cx="4291856" cy="1201830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C7B3BA3A-E375-2EAC-983B-CAB48A73AFC0}"/>
                </a:ext>
              </a:extLst>
            </p:cNvPr>
            <p:cNvSpPr/>
            <p:nvPr/>
          </p:nvSpPr>
          <p:spPr>
            <a:xfrm>
              <a:off x="4326327" y="2080466"/>
              <a:ext cx="1925102" cy="350442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/>
                  </a:solidFill>
                </a:rPr>
                <a:t>Scenario 3 (S3)</a:t>
              </a:r>
              <a:endParaRPr lang="en-GB" sz="1200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4FDECD6-1EAB-F808-983C-C13BA0FDB0F2}"/>
                </a:ext>
              </a:extLst>
            </p:cNvPr>
            <p:cNvCxnSpPr>
              <a:cxnSpLocks/>
              <a:stCxn id="6" idx="3"/>
              <a:endCxn id="20" idx="1"/>
            </p:cNvCxnSpPr>
            <p:nvPr/>
          </p:nvCxnSpPr>
          <p:spPr>
            <a:xfrm flipV="1">
              <a:off x="3449413" y="2255687"/>
              <a:ext cx="876914" cy="9111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F9D6391-0F19-E6B5-20E4-D4CCE425282E}"/>
                </a:ext>
              </a:extLst>
            </p:cNvPr>
            <p:cNvSpPr txBox="1"/>
            <p:nvPr/>
          </p:nvSpPr>
          <p:spPr>
            <a:xfrm>
              <a:off x="4326327" y="2417817"/>
              <a:ext cx="229055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Ø"/>
              </a:pPr>
              <a:r>
                <a:rPr lang="en-US" sz="1000" b="1">
                  <a:latin typeface="Verdana" pitchFamily="34" charset="0"/>
                </a:rPr>
                <a:t>Cleaner cereals production technology</a:t>
              </a:r>
              <a:endParaRPr lang="en-GB" sz="1000" b="1" err="1">
                <a:latin typeface="Verdana" pitchFamily="34" charset="0"/>
              </a:endParaRP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C38A242-6A7F-9CC9-220D-A310CE64E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1599" t="24846" r="11407" b="20915"/>
            <a:stretch/>
          </p:blipFill>
          <p:spPr>
            <a:xfrm>
              <a:off x="6851531" y="1965029"/>
              <a:ext cx="889738" cy="656965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9DED66E-4F0F-3176-9F33-6CFBAFFEAE58}"/>
              </a:ext>
            </a:extLst>
          </p:cNvPr>
          <p:cNvGrpSpPr/>
          <p:nvPr/>
        </p:nvGrpSpPr>
        <p:grpSpPr>
          <a:xfrm>
            <a:off x="2891111" y="2668048"/>
            <a:ext cx="4446312" cy="1161782"/>
            <a:chOff x="3042023" y="2933666"/>
            <a:chExt cx="4806399" cy="1054635"/>
          </a:xfrm>
        </p:grpSpPr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65303B0D-A793-EFD2-FC88-BF2AAEEB84C3}"/>
                </a:ext>
              </a:extLst>
            </p:cNvPr>
            <p:cNvCxnSpPr>
              <a:cxnSpLocks/>
              <a:stCxn id="6" idx="3"/>
              <a:endCxn id="27" idx="1"/>
            </p:cNvCxnSpPr>
            <p:nvPr/>
          </p:nvCxnSpPr>
          <p:spPr>
            <a:xfrm>
              <a:off x="3042023" y="3083035"/>
              <a:ext cx="921545" cy="19859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363F01A-BDC5-4C00-2429-83AA39238FF4}"/>
                </a:ext>
              </a:extLst>
            </p:cNvPr>
            <p:cNvGrpSpPr/>
            <p:nvPr/>
          </p:nvGrpSpPr>
          <p:grpSpPr>
            <a:xfrm>
              <a:off x="3963567" y="2933666"/>
              <a:ext cx="3884855" cy="1054635"/>
              <a:chOff x="3963567" y="2933666"/>
              <a:chExt cx="3884855" cy="1054635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B667F5A8-6DC5-05B9-C553-9D7113D71EAC}"/>
                  </a:ext>
                </a:extLst>
              </p:cNvPr>
              <p:cNvSpPr/>
              <p:nvPr/>
            </p:nvSpPr>
            <p:spPr>
              <a:xfrm>
                <a:off x="3963567" y="3123293"/>
                <a:ext cx="1967000" cy="316680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/>
                    </a:solidFill>
                  </a:rPr>
                  <a:t>Scenario 4 (S4)</a:t>
                </a:r>
                <a:endParaRPr lang="en-GB" sz="12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2D10DBB-98B4-1B83-D9E9-F9C744DCDEDB}"/>
                  </a:ext>
                </a:extLst>
              </p:cNvPr>
              <p:cNvSpPr txBox="1"/>
              <p:nvPr/>
            </p:nvSpPr>
            <p:spPr>
              <a:xfrm>
                <a:off x="3963568" y="3465889"/>
                <a:ext cx="2171817" cy="5224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000" b="1" dirty="0">
                    <a:latin typeface="Verdana" pitchFamily="34" charset="0"/>
                  </a:rPr>
                  <a:t>Combination of dietary shift and cleaner cereals production</a:t>
                </a:r>
                <a:endParaRPr lang="en-GB" sz="1000" b="1" dirty="0">
                  <a:latin typeface="Verdana" pitchFamily="34" charset="0"/>
                </a:endParaRP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2D82FA2-B22E-3651-4140-0A8DA4A21069}"/>
                  </a:ext>
                </a:extLst>
              </p:cNvPr>
              <p:cNvGrpSpPr/>
              <p:nvPr/>
            </p:nvGrpSpPr>
            <p:grpSpPr>
              <a:xfrm>
                <a:off x="6291362" y="2933666"/>
                <a:ext cx="1557060" cy="1025882"/>
                <a:chOff x="6159693" y="2940899"/>
                <a:chExt cx="1773300" cy="119858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0475513-AA10-CEC8-8552-F9E7244A7DA5}"/>
                    </a:ext>
                  </a:extLst>
                </p:cNvPr>
                <p:cNvGrpSpPr/>
                <p:nvPr/>
              </p:nvGrpSpPr>
              <p:grpSpPr>
                <a:xfrm>
                  <a:off x="6159693" y="2940899"/>
                  <a:ext cx="1773300" cy="612267"/>
                  <a:chOff x="6021105" y="923933"/>
                  <a:chExt cx="2183202" cy="735191"/>
                </a:xfrm>
              </p:grpSpPr>
              <p:pic>
                <p:nvPicPr>
                  <p:cNvPr id="32" name="Picture 31">
                    <a:extLst>
                      <a:ext uri="{FF2B5EF4-FFF2-40B4-BE49-F238E27FC236}">
                        <a16:creationId xmlns:a16="http://schemas.microsoft.com/office/drawing/2014/main" id="{321B4817-2E64-AA50-7651-3117E313BE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44197" y="923933"/>
                    <a:ext cx="1072549" cy="710957"/>
                  </a:xfrm>
                  <a:prstGeom prst="rect">
                    <a:avLst/>
                  </a:prstGeom>
                </p:spPr>
              </p:pic>
              <p:pic>
                <p:nvPicPr>
                  <p:cNvPr id="33" name="Picture 32">
                    <a:extLst>
                      <a:ext uri="{FF2B5EF4-FFF2-40B4-BE49-F238E27FC236}">
                        <a16:creationId xmlns:a16="http://schemas.microsoft.com/office/drawing/2014/main" id="{19EA6F1D-8EF5-B94C-5121-5CB13E423D1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tretch>
                    <a:fillRect/>
                  </a:stretch>
                </p:blipFill>
                <p:spPr>
                  <a:xfrm>
                    <a:off x="6021105" y="923935"/>
                    <a:ext cx="735188" cy="735189"/>
                  </a:xfrm>
                  <a:prstGeom prst="rect">
                    <a:avLst/>
                  </a:prstGeom>
                </p:spPr>
              </p:pic>
              <p:cxnSp>
                <p:nvCxnSpPr>
                  <p:cNvPr id="34" name="Straight Arrow Connector 33">
                    <a:extLst>
                      <a:ext uri="{FF2B5EF4-FFF2-40B4-BE49-F238E27FC236}">
                        <a16:creationId xmlns:a16="http://schemas.microsoft.com/office/drawing/2014/main" id="{B5001FC5-A424-A7CE-1C13-C8E96B024F0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6921955" y="963865"/>
                    <a:ext cx="2" cy="540387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" name="Straight Arrow Connector 34">
                    <a:extLst>
                      <a:ext uri="{FF2B5EF4-FFF2-40B4-BE49-F238E27FC236}">
                        <a16:creationId xmlns:a16="http://schemas.microsoft.com/office/drawing/2014/main" id="{A79A2851-3399-A947-8152-53F5B8C3684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8204307" y="935929"/>
                    <a:ext cx="0" cy="523429"/>
                  </a:xfrm>
                  <a:prstGeom prst="straightConnector1">
                    <a:avLst/>
                  </a:prstGeom>
                  <a:ln w="28575">
                    <a:solidFill>
                      <a:srgbClr val="FF000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B5E5D8D-BEA1-600F-A265-30A702F51C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1599" t="24846" r="11407" b="20915"/>
                <a:stretch/>
              </p:blipFill>
              <p:spPr>
                <a:xfrm>
                  <a:off x="6539650" y="3471072"/>
                  <a:ext cx="802803" cy="66840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1FBC618-B42C-FAA3-A36C-CBF4BCEF51AD}"/>
              </a:ext>
            </a:extLst>
          </p:cNvPr>
          <p:cNvGrpSpPr/>
          <p:nvPr/>
        </p:nvGrpSpPr>
        <p:grpSpPr>
          <a:xfrm>
            <a:off x="2891111" y="2832592"/>
            <a:ext cx="4098688" cy="1910589"/>
            <a:chOff x="2958287" y="2958276"/>
            <a:chExt cx="4408422" cy="1938835"/>
          </a:xfrm>
        </p:grpSpPr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7B25A68B-8403-F323-244B-C3F09C48B72B}"/>
                </a:ext>
              </a:extLst>
            </p:cNvPr>
            <p:cNvCxnSpPr>
              <a:cxnSpLocks/>
              <a:stCxn id="6" idx="3"/>
              <a:endCxn id="39" idx="1"/>
            </p:cNvCxnSpPr>
            <p:nvPr/>
          </p:nvCxnSpPr>
          <p:spPr>
            <a:xfrm>
              <a:off x="2958287" y="2958276"/>
              <a:ext cx="878455" cy="140021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8EC9B44A-3AB8-F80E-4934-0C2366A795D8}"/>
                </a:ext>
              </a:extLst>
            </p:cNvPr>
            <p:cNvGrpSpPr/>
            <p:nvPr/>
          </p:nvGrpSpPr>
          <p:grpSpPr>
            <a:xfrm>
              <a:off x="3836742" y="4070708"/>
              <a:ext cx="3529967" cy="826403"/>
              <a:chOff x="3836742" y="4070708"/>
              <a:chExt cx="3529967" cy="826403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C6646FE4-10F8-4D4B-6185-E8FD3E7CC54B}"/>
                  </a:ext>
                </a:extLst>
              </p:cNvPr>
              <p:cNvSpPr/>
              <p:nvPr/>
            </p:nvSpPr>
            <p:spPr>
              <a:xfrm>
                <a:off x="3836742" y="4188093"/>
                <a:ext cx="1923716" cy="34079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1200" b="1">
                    <a:solidFill>
                      <a:schemeClr val="tx1"/>
                    </a:solidFill>
                  </a:rPr>
                  <a:t>Scenario 5 (S5)</a:t>
                </a:r>
                <a:endParaRPr lang="en-GB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DFA099A4-B0B7-438D-AC9E-1749AE1E305B}"/>
                  </a:ext>
                </a:extLst>
              </p:cNvPr>
              <p:cNvSpPr txBox="1"/>
              <p:nvPr/>
            </p:nvSpPr>
            <p:spPr>
              <a:xfrm>
                <a:off x="3836742" y="4542743"/>
                <a:ext cx="2579264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sz="1000" b="1" dirty="0">
                    <a:latin typeface="Verdana" pitchFamily="34" charset="0"/>
                  </a:rPr>
                  <a:t>Emission restriction policy</a:t>
                </a:r>
                <a:endParaRPr lang="en-GB" sz="1000" b="1" dirty="0">
                  <a:latin typeface="Verdana" pitchFamily="34" charset="0"/>
                </a:endParaRP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F0499308-6406-8FEE-9540-AE586F4E89E7}"/>
                  </a:ext>
                </a:extLst>
              </p:cNvPr>
              <p:cNvGrpSpPr/>
              <p:nvPr/>
            </p:nvGrpSpPr>
            <p:grpSpPr>
              <a:xfrm>
                <a:off x="6398949" y="4070708"/>
                <a:ext cx="967760" cy="826403"/>
                <a:chOff x="6479584" y="4189723"/>
                <a:chExt cx="994549" cy="896662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DA7D6F10-137D-2544-8F0D-0E3DC1B62E0B}"/>
                    </a:ext>
                  </a:extLst>
                </p:cNvPr>
                <p:cNvSpPr/>
                <p:nvPr/>
              </p:nvSpPr>
              <p:spPr>
                <a:xfrm>
                  <a:off x="6526579" y="4189723"/>
                  <a:ext cx="900560" cy="896662"/>
                </a:xfrm>
                <a:prstGeom prst="ellipse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endParaRPr lang="en-GB" sz="1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DFF36A1E-35E5-A342-E408-28EDE722811D}"/>
                    </a:ext>
                  </a:extLst>
                </p:cNvPr>
                <p:cNvSpPr txBox="1"/>
                <p:nvPr/>
              </p:nvSpPr>
              <p:spPr>
                <a:xfrm>
                  <a:off x="6479584" y="4311154"/>
                  <a:ext cx="994549" cy="57020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lnSpc>
                      <a:spcPts val="1800"/>
                    </a:lnSpc>
                  </a:pPr>
                  <a:r>
                    <a:rPr lang="en-US" sz="1000" b="1" dirty="0">
                      <a:solidFill>
                        <a:schemeClr val="bg1"/>
                      </a:solidFill>
                      <a:latin typeface="Verdana" pitchFamily="34" charset="0"/>
                    </a:rPr>
                    <a:t>3% reduction</a:t>
                  </a:r>
                  <a:endParaRPr lang="en-GB" sz="1000" b="1" dirty="0">
                    <a:solidFill>
                      <a:schemeClr val="bg1"/>
                    </a:solidFill>
                    <a:latin typeface="Verdana" pitchFamily="34" charset="0"/>
                  </a:endParaRPr>
                </a:p>
              </p:txBody>
            </p:sp>
          </p:grpSp>
        </p:grpSp>
      </p:grpSp>
      <p:sp>
        <p:nvSpPr>
          <p:cNvPr id="44" name="文本框 6">
            <a:extLst>
              <a:ext uri="{FF2B5EF4-FFF2-40B4-BE49-F238E27FC236}">
                <a16:creationId xmlns:a16="http://schemas.microsoft.com/office/drawing/2014/main" id="{C057F706-5861-E0F8-7268-E9655B8EFDF6}"/>
              </a:ext>
            </a:extLst>
          </p:cNvPr>
          <p:cNvSpPr txBox="1"/>
          <p:nvPr/>
        </p:nvSpPr>
        <p:spPr>
          <a:xfrm>
            <a:off x="3666521" y="4846851"/>
            <a:ext cx="5084567" cy="254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1350"/>
              </a:lnSpc>
            </a:pPr>
            <a:r>
              <a:rPr lang="en-US" altLang="zh-CN" sz="1050" dirty="0">
                <a:latin typeface="Verdana" panose="020B0604030504040204" pitchFamily="34" charset="0"/>
              </a:rPr>
              <a:t>(Long et al., 2024, Sustainable Production and Consumption, Accepted)</a:t>
            </a:r>
          </a:p>
        </p:txBody>
      </p:sp>
    </p:spTree>
    <p:extLst>
      <p:ext uri="{BB962C8B-B14F-4D97-AF65-F5344CB8AC3E}">
        <p14:creationId xmlns:p14="http://schemas.microsoft.com/office/powerpoint/2010/main" val="1332570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FD57DD-9309-B7EE-5EAF-5A302C832C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r"/>
            <a:fld id="{F25965E0-7062-474C-8671-DB3A3CE669B0}" type="slidenum">
              <a:rPr lang="en-GB" smtClean="0"/>
              <a:pPr algn="r"/>
              <a:t>9</a:t>
            </a:fld>
            <a:endParaRPr lang="en-GB" dirty="0"/>
          </a:p>
        </p:txBody>
      </p:sp>
      <p:graphicFrame>
        <p:nvGraphicFramePr>
          <p:cNvPr id="34" name="Table 7">
            <a:extLst>
              <a:ext uri="{FF2B5EF4-FFF2-40B4-BE49-F238E27FC236}">
                <a16:creationId xmlns:a16="http://schemas.microsoft.com/office/drawing/2014/main" id="{6583089D-3C04-5FB4-E164-093D685F7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21804"/>
              </p:ext>
            </p:extLst>
          </p:nvPr>
        </p:nvGraphicFramePr>
        <p:xfrm>
          <a:off x="384124" y="1503897"/>
          <a:ext cx="1415623" cy="3351566"/>
        </p:xfrm>
        <a:graphic>
          <a:graphicData uri="http://schemas.openxmlformats.org/drawingml/2006/table">
            <a:tbl>
              <a:tblPr firstRow="1" bandRow="1"/>
              <a:tblGrid>
                <a:gridCol w="1415623">
                  <a:extLst>
                    <a:ext uri="{9D8B030D-6E8A-4147-A177-3AD203B41FA5}">
                      <a16:colId xmlns:a16="http://schemas.microsoft.com/office/drawing/2014/main" val="265520927"/>
                    </a:ext>
                  </a:extLst>
                </a:gridCol>
              </a:tblGrid>
              <a:tr h="119829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algn="l" defTabSz="914400" rtl="0" eaLnBrk="1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Global food waste drive greenhouse gas (GHG) emissions</a:t>
                      </a:r>
                      <a:endParaRPr lang="en-AU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6000" marR="126000" marT="108000" marB="10800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847138"/>
                  </a:ext>
                </a:extLst>
              </a:tr>
              <a:tr h="215326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08000" marR="0" indent="-108000" algn="l" rtl="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</a:rPr>
                        <a:t>Around 1.3 billion 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</a:rPr>
                        <a:t>tonnes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</a:rPr>
                        <a:t> of food waste are produced in the world, which are mainly disposed in landfills and incinerators, and are a significant source of greenhouse gas (GHG) emissions (Gustavsson et al., 2011). </a:t>
                      </a:r>
                      <a:endParaRPr lang="en-AU" sz="950" b="0" i="0" u="none" strike="noStrike" dirty="0">
                        <a:solidFill>
                          <a:srgbClr val="000000"/>
                        </a:solidFill>
                      </a:endParaRPr>
                    </a:p>
                  </a:txBody>
                  <a:tcPr marL="126000" marR="126000" marT="108000" marB="10800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A9CE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86791"/>
                  </a:ext>
                </a:extLst>
              </a:tr>
            </a:tbl>
          </a:graphicData>
        </a:graphic>
      </p:graphicFrame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E0157E2-AB79-264C-5E5B-7E9A1CEBE7B1}"/>
              </a:ext>
            </a:extLst>
          </p:cNvPr>
          <p:cNvCxnSpPr>
            <a:cxnSpLocks/>
          </p:cNvCxnSpPr>
          <p:nvPr/>
        </p:nvCxnSpPr>
        <p:spPr>
          <a:xfrm>
            <a:off x="1486960" y="1433923"/>
            <a:ext cx="648072" cy="0"/>
          </a:xfrm>
          <a:prstGeom prst="straightConnector1">
            <a:avLst/>
          </a:prstGeom>
          <a:noFill/>
          <a:ln w="38100" cap="flat" cmpd="sng" algn="ctr">
            <a:solidFill>
              <a:srgbClr val="6D2077">
                <a:shade val="95000"/>
                <a:satMod val="105000"/>
              </a:srgbClr>
            </a:solidFill>
            <a:prstDash val="sysDot"/>
            <a:tailEnd type="triangle"/>
          </a:ln>
          <a:effectLst/>
        </p:spPr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E0B2677-743E-99FD-A25C-FB4E4168D8E0}"/>
              </a:ext>
            </a:extLst>
          </p:cNvPr>
          <p:cNvCxnSpPr>
            <a:cxnSpLocks/>
          </p:cNvCxnSpPr>
          <p:nvPr/>
        </p:nvCxnSpPr>
        <p:spPr>
          <a:xfrm>
            <a:off x="2835356" y="1426484"/>
            <a:ext cx="648072" cy="0"/>
          </a:xfrm>
          <a:prstGeom prst="straightConnector1">
            <a:avLst/>
          </a:prstGeom>
          <a:noFill/>
          <a:ln w="38100" cap="flat" cmpd="sng" algn="ctr">
            <a:solidFill>
              <a:srgbClr val="6D2077">
                <a:shade val="95000"/>
                <a:satMod val="105000"/>
              </a:srgbClr>
            </a:solidFill>
            <a:prstDash val="sysDot"/>
            <a:tailEnd type="triangle"/>
          </a:ln>
          <a:effectLst/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2DB7F58-D8A8-188C-2C4D-CB48DF686C9D}"/>
              </a:ext>
            </a:extLst>
          </p:cNvPr>
          <p:cNvCxnSpPr>
            <a:cxnSpLocks/>
          </p:cNvCxnSpPr>
          <p:nvPr/>
        </p:nvCxnSpPr>
        <p:spPr>
          <a:xfrm>
            <a:off x="4359242" y="1433923"/>
            <a:ext cx="648072" cy="0"/>
          </a:xfrm>
          <a:prstGeom prst="straightConnector1">
            <a:avLst/>
          </a:prstGeom>
          <a:noFill/>
          <a:ln w="38100" cap="flat" cmpd="sng" algn="ctr">
            <a:solidFill>
              <a:srgbClr val="6D2077">
                <a:shade val="95000"/>
                <a:satMod val="105000"/>
              </a:srgbClr>
            </a:solidFill>
            <a:prstDash val="sysDot"/>
            <a:tailEnd type="triangle"/>
          </a:ln>
          <a:effectLst/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28C4AF3-716B-FC47-068D-BADB0499A3B1}"/>
              </a:ext>
            </a:extLst>
          </p:cNvPr>
          <p:cNvSpPr txBox="1"/>
          <p:nvPr/>
        </p:nvSpPr>
        <p:spPr>
          <a:xfrm>
            <a:off x="6740749" y="1503897"/>
            <a:ext cx="186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AU" b="1" dirty="0">
                <a:solidFill>
                  <a:schemeClr val="bg2"/>
                </a:solidFill>
                <a:latin typeface="Verdana" pitchFamily="34" charset="0"/>
              </a:rPr>
              <a:t>Why China?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ACB9CB9-7F1C-05F7-A2D0-5B47B963FE90}"/>
              </a:ext>
            </a:extLst>
          </p:cNvPr>
          <p:cNvSpPr/>
          <p:nvPr/>
        </p:nvSpPr>
        <p:spPr>
          <a:xfrm>
            <a:off x="6266324" y="2307691"/>
            <a:ext cx="1270000" cy="1059812"/>
          </a:xfrm>
          <a:prstGeom prst="ellipse">
            <a:avLst/>
          </a:prstGeom>
          <a:gradFill rotWithShape="1">
            <a:gsLst>
              <a:gs pos="0">
                <a:srgbClr val="00A9CE">
                  <a:tint val="50000"/>
                  <a:satMod val="300000"/>
                </a:srgbClr>
              </a:gs>
              <a:gs pos="35000">
                <a:srgbClr val="00A9CE">
                  <a:tint val="37000"/>
                  <a:satMod val="300000"/>
                </a:srgbClr>
              </a:gs>
              <a:gs pos="100000">
                <a:srgbClr val="00A9C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100" b="1" kern="0" dirty="0">
                <a:solidFill>
                  <a:srgbClr val="6D2077"/>
                </a:solidFill>
                <a:latin typeface="+mj-lt"/>
              </a:rPr>
              <a:t>46</a:t>
            </a:r>
            <a:r>
              <a:rPr kumimoji="0" lang="en-AU" sz="1100" b="1" i="0" u="none" strike="noStrike" kern="0" cap="none" spc="0" normalizeH="0" baseline="0" noProof="0" dirty="0">
                <a:ln>
                  <a:noFill/>
                </a:ln>
                <a:solidFill>
                  <a:srgbClr val="6D2077"/>
                </a:solidFill>
                <a:effectLst/>
                <a:uLnTx/>
                <a:uFillTx/>
                <a:latin typeface="+mj-lt"/>
              </a:rPr>
              <a:t>%</a:t>
            </a:r>
            <a:r>
              <a:rPr kumimoji="0" lang="en-AU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  <a:r>
              <a:rPr lang="en-AU" sz="1000" dirty="0">
                <a:solidFill>
                  <a:schemeClr val="bg2"/>
                </a:solidFill>
                <a:latin typeface="Verdana" pitchFamily="34" charset="0"/>
              </a:rPr>
              <a:t>of global pork production</a:t>
            </a:r>
            <a:endParaRPr lang="en-AU" sz="1200" dirty="0">
              <a:solidFill>
                <a:schemeClr val="bg2"/>
              </a:solidFill>
              <a:latin typeface="Verdana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7DCEE6E-152E-0E08-4F5A-BDDE9FA4A599}"/>
              </a:ext>
            </a:extLst>
          </p:cNvPr>
          <p:cNvSpPr/>
          <p:nvPr/>
        </p:nvSpPr>
        <p:spPr>
          <a:xfrm>
            <a:off x="7774376" y="2324478"/>
            <a:ext cx="1264149" cy="1059812"/>
          </a:xfrm>
          <a:prstGeom prst="ellipse">
            <a:avLst/>
          </a:prstGeom>
          <a:gradFill rotWithShape="1">
            <a:gsLst>
              <a:gs pos="0">
                <a:srgbClr val="00A9CE">
                  <a:tint val="50000"/>
                  <a:satMod val="300000"/>
                </a:srgbClr>
              </a:gs>
              <a:gs pos="35000">
                <a:srgbClr val="00A9CE">
                  <a:tint val="37000"/>
                  <a:satMod val="300000"/>
                </a:srgbClr>
              </a:gs>
              <a:gs pos="100000">
                <a:srgbClr val="00A9C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100" b="1" kern="0" dirty="0">
                <a:solidFill>
                  <a:srgbClr val="6D2077"/>
                </a:solidFill>
                <a:latin typeface="+mj-lt"/>
              </a:rPr>
              <a:t>34</a:t>
            </a:r>
            <a:r>
              <a:rPr kumimoji="0" lang="en-AU" sz="1100" b="1" i="0" u="none" strike="noStrike" kern="0" cap="none" spc="0" normalizeH="0" baseline="0" noProof="0" dirty="0">
                <a:ln>
                  <a:noFill/>
                </a:ln>
                <a:solidFill>
                  <a:srgbClr val="6D2077"/>
                </a:solidFill>
                <a:effectLst/>
                <a:uLnTx/>
                <a:uFillTx/>
                <a:latin typeface="+mj-lt"/>
              </a:rPr>
              <a:t>%</a:t>
            </a:r>
            <a:r>
              <a:rPr kumimoji="0" lang="en-AU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  <a:r>
              <a:rPr lang="en-US" sz="1000" dirty="0">
                <a:solidFill>
                  <a:schemeClr val="bg2"/>
                </a:solidFill>
                <a:latin typeface="Verdana" pitchFamily="34" charset="0"/>
              </a:rPr>
              <a:t>of  global egg production</a:t>
            </a:r>
            <a:endParaRPr lang="en-AU" sz="1000" dirty="0">
              <a:solidFill>
                <a:schemeClr val="bg2"/>
              </a:solidFill>
              <a:latin typeface="Verdana" pitchFamily="34" charset="0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6117D5FB-6549-309C-E03E-F27E3255EADC}"/>
              </a:ext>
            </a:extLst>
          </p:cNvPr>
          <p:cNvSpPr/>
          <p:nvPr/>
        </p:nvSpPr>
        <p:spPr>
          <a:xfrm>
            <a:off x="6254750" y="3497674"/>
            <a:ext cx="1270000" cy="1059812"/>
          </a:xfrm>
          <a:prstGeom prst="ellipse">
            <a:avLst/>
          </a:prstGeom>
          <a:gradFill rotWithShape="1">
            <a:gsLst>
              <a:gs pos="0">
                <a:srgbClr val="00A9CE">
                  <a:tint val="50000"/>
                  <a:satMod val="300000"/>
                </a:srgbClr>
              </a:gs>
              <a:gs pos="35000">
                <a:srgbClr val="00A9CE">
                  <a:tint val="37000"/>
                  <a:satMod val="300000"/>
                </a:srgbClr>
              </a:gs>
              <a:gs pos="100000">
                <a:srgbClr val="00A9C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1100" b="1" i="0" u="none" strike="noStrike" kern="0" cap="none" spc="0" normalizeH="0" baseline="0" noProof="0" dirty="0">
                <a:ln>
                  <a:noFill/>
                </a:ln>
                <a:solidFill>
                  <a:srgbClr val="6D2077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13%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j-lt"/>
              </a:rPr>
              <a:t> </a:t>
            </a:r>
            <a:r>
              <a:rPr lang="en-US" sz="1000" dirty="0">
                <a:solidFill>
                  <a:schemeClr val="bg2"/>
                </a:solidFill>
                <a:latin typeface="Verdana" pitchFamily="34" charset="0"/>
              </a:rPr>
              <a:t>of global poultry meat production</a:t>
            </a:r>
            <a:endParaRPr lang="en-AU" sz="1000" dirty="0">
              <a:solidFill>
                <a:schemeClr val="bg2"/>
              </a:solidFill>
              <a:latin typeface="Verdana" pitchFamily="34" charset="0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C24B0BD9-9EE9-C906-2899-6B015E59D64C}"/>
              </a:ext>
            </a:extLst>
          </p:cNvPr>
          <p:cNvSpPr/>
          <p:nvPr/>
        </p:nvSpPr>
        <p:spPr>
          <a:xfrm>
            <a:off x="7742697" y="3514461"/>
            <a:ext cx="1270000" cy="1059812"/>
          </a:xfrm>
          <a:prstGeom prst="ellipse">
            <a:avLst/>
          </a:prstGeom>
          <a:gradFill rotWithShape="1">
            <a:gsLst>
              <a:gs pos="0">
                <a:srgbClr val="00A9CE">
                  <a:tint val="50000"/>
                  <a:satMod val="300000"/>
                </a:srgbClr>
              </a:gs>
              <a:gs pos="35000">
                <a:srgbClr val="00A9CE">
                  <a:tint val="37000"/>
                  <a:satMod val="300000"/>
                </a:srgbClr>
              </a:gs>
              <a:gs pos="100000">
                <a:srgbClr val="00A9C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100" b="1" kern="0" noProof="0" dirty="0">
                <a:solidFill>
                  <a:srgbClr val="6D2077"/>
                </a:solidFill>
                <a:latin typeface="+mj-lt"/>
              </a:rPr>
              <a:t>27</a:t>
            </a:r>
            <a:r>
              <a:rPr kumimoji="0" lang="en-AU" sz="1100" b="1" i="0" u="none" strike="noStrike" kern="0" cap="none" spc="0" normalizeH="0" baseline="0" noProof="0" dirty="0">
                <a:ln>
                  <a:noFill/>
                </a:ln>
                <a:solidFill>
                  <a:srgbClr val="6D2077"/>
                </a:solidFill>
                <a:effectLst/>
                <a:uLnTx/>
                <a:uFillTx/>
                <a:latin typeface="+mj-lt"/>
              </a:rPr>
              <a:t>% </a:t>
            </a:r>
            <a:r>
              <a:rPr lang="en-AU" sz="1000" dirty="0">
                <a:solidFill>
                  <a:schemeClr val="bg2"/>
                </a:solidFill>
                <a:latin typeface="Verdana" pitchFamily="34" charset="0"/>
              </a:rPr>
              <a:t>of </a:t>
            </a:r>
            <a:r>
              <a:rPr lang="en-US" sz="1000" dirty="0">
                <a:solidFill>
                  <a:schemeClr val="bg2"/>
                </a:solidFill>
                <a:latin typeface="Verdana" pitchFamily="34" charset="0"/>
              </a:rPr>
              <a:t>food </a:t>
            </a:r>
            <a:r>
              <a:rPr lang="en-AU" altLang="zh-CN" sz="1000" dirty="0">
                <a:solidFill>
                  <a:schemeClr val="bg2"/>
                </a:solidFill>
                <a:latin typeface="Verdana" pitchFamily="34" charset="0"/>
              </a:rPr>
              <a:t>produced </a:t>
            </a:r>
            <a:r>
              <a:rPr lang="en-US" sz="1000" dirty="0">
                <a:solidFill>
                  <a:schemeClr val="bg2"/>
                </a:solidFill>
                <a:latin typeface="Verdana" pitchFamily="34" charset="0"/>
              </a:rPr>
              <a:t>is wasted</a:t>
            </a:r>
            <a:endParaRPr lang="en-AU" sz="1000" dirty="0">
              <a:solidFill>
                <a:schemeClr val="bg2"/>
              </a:solidFill>
              <a:latin typeface="Verdana" pitchFamily="34" charset="0"/>
            </a:endParaRPr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8D6F38F-AD25-BE3C-AAF2-0CB9936AA570}"/>
              </a:ext>
            </a:extLst>
          </p:cNvPr>
          <p:cNvSpPr/>
          <p:nvPr/>
        </p:nvSpPr>
        <p:spPr>
          <a:xfrm>
            <a:off x="6150936" y="1526271"/>
            <a:ext cx="589813" cy="343809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aphicFrame>
        <p:nvGraphicFramePr>
          <p:cNvPr id="2" name="Table 7">
            <a:extLst>
              <a:ext uri="{FF2B5EF4-FFF2-40B4-BE49-F238E27FC236}">
                <a16:creationId xmlns:a16="http://schemas.microsoft.com/office/drawing/2014/main" id="{2C200304-D744-A137-B155-CB5AD88C29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197503"/>
              </p:ext>
            </p:extLst>
          </p:nvPr>
        </p:nvGraphicFramePr>
        <p:xfrm>
          <a:off x="1796438" y="1502771"/>
          <a:ext cx="1415623" cy="3341577"/>
        </p:xfrm>
        <a:graphic>
          <a:graphicData uri="http://schemas.openxmlformats.org/drawingml/2006/table">
            <a:tbl>
              <a:tblPr firstRow="1" bandRow="1"/>
              <a:tblGrid>
                <a:gridCol w="1415623">
                  <a:extLst>
                    <a:ext uri="{9D8B030D-6E8A-4147-A177-3AD203B41FA5}">
                      <a16:colId xmlns:a16="http://schemas.microsoft.com/office/drawing/2014/main" val="1057112318"/>
                    </a:ext>
                  </a:extLst>
                </a:gridCol>
              </a:tblGrid>
              <a:tr h="118154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AU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Environmental benefits of </a:t>
                      </a: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feeding animals with food waste</a:t>
                      </a:r>
                      <a:endParaRPr lang="en-AU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6000" marR="126000" marT="108000" marB="10800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3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847138"/>
                  </a:ext>
                </a:extLst>
              </a:tr>
              <a:tr h="216003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08000" marR="0" indent="-108000" algn="l" rtl="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</a:rPr>
                        <a:t>Feeding animals with food waste can possibly reduce GHG emissions, mitigate land pressures, and alleviate food-feed competition (Van </a:t>
                      </a:r>
                      <a:r>
                        <a:rPr lang="en-US" sz="950" b="0" i="0" u="none" strike="noStrike" dirty="0" err="1">
                          <a:solidFill>
                            <a:srgbClr val="000000"/>
                          </a:solidFill>
                        </a:rPr>
                        <a:t>Zanten</a:t>
                      </a: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</a:rPr>
                        <a:t> et al., 2018; Van Hal et al., 2019; Fang et al., 2023).</a:t>
                      </a:r>
                    </a:p>
                  </a:txBody>
                  <a:tcPr marL="126000" marR="126000" marT="108000" marB="10800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1D34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86791"/>
                  </a:ext>
                </a:extLst>
              </a:tr>
            </a:tbl>
          </a:graphicData>
        </a:graphic>
      </p:graphicFrame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5FEB40D0-5642-8FE8-88A8-7CB269985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759284"/>
              </p:ext>
            </p:extLst>
          </p:nvPr>
        </p:nvGraphicFramePr>
        <p:xfrm>
          <a:off x="4671099" y="1519560"/>
          <a:ext cx="1415623" cy="3334819"/>
        </p:xfrm>
        <a:graphic>
          <a:graphicData uri="http://schemas.openxmlformats.org/drawingml/2006/table">
            <a:tbl>
              <a:tblPr firstRow="1" bandRow="1"/>
              <a:tblGrid>
                <a:gridCol w="1415623">
                  <a:extLst>
                    <a:ext uri="{9D8B030D-6E8A-4147-A177-3AD203B41FA5}">
                      <a16:colId xmlns:a16="http://schemas.microsoft.com/office/drawing/2014/main" val="3234188793"/>
                    </a:ext>
                  </a:extLst>
                </a:gridCol>
              </a:tblGrid>
              <a:tr h="11421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Indirect and spillover effects not covered in previous studies</a:t>
                      </a:r>
                      <a:endParaRPr lang="en-AU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6000" marR="126000" marT="108000" marB="10800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847138"/>
                  </a:ext>
                </a:extLst>
              </a:tr>
              <a:tr h="2182595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08000" marR="0" indent="-108000" algn="l" defTabSz="914400" rtl="0" eaLnBrk="1" latinLnBrk="0" hangingPunct="1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950" b="1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Rebound effect: </a:t>
                      </a:r>
                      <a:r>
                        <a:rPr lang="en-US" sz="95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Lower feed costs may expand livestock production and increase emissions.</a:t>
                      </a:r>
                    </a:p>
                    <a:p>
                      <a:pPr marL="108000" marR="0" indent="-108000" algn="l" defTabSz="914400" rtl="0" eaLnBrk="1" latinLnBrk="0" hangingPunct="1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950" b="1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Knock-on effects:  </a:t>
                      </a:r>
                      <a:r>
                        <a:rPr lang="en-US" sz="95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It may exacerbate emissions </a:t>
                      </a:r>
                      <a:r>
                        <a:rPr lang="en-US" altLang="zh-CN" sz="95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further</a:t>
                      </a:r>
                      <a:r>
                        <a:rPr lang="en-US" sz="95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. </a:t>
                      </a:r>
                    </a:p>
                    <a:p>
                      <a:pPr marL="108000" marR="0" indent="-108000" algn="l" defTabSz="914400" rtl="0" eaLnBrk="1" latinLnBrk="0" hangingPunct="1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950" b="1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Food security: </a:t>
                      </a:r>
                      <a:r>
                        <a:rPr lang="en-US" sz="950" b="0" i="0" u="none" strike="noStrike" kern="1200" dirty="0">
                          <a:solidFill>
                            <a:srgbClr val="000000"/>
                          </a:solidFill>
                          <a:latin typeface="Calibri"/>
                          <a:ea typeface="+mn-ea"/>
                          <a:cs typeface="+mn-cs"/>
                        </a:rPr>
                        <a:t> Addressing rebound effects while ensuring food security remains unclear. </a:t>
                      </a:r>
                    </a:p>
                  </a:txBody>
                  <a:tcPr marL="126000" marR="126000" marT="108000" marB="10800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7377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86791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01F33C3-F4AD-1ACD-5E7C-F8A1E99B5B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528506"/>
              </p:ext>
            </p:extLst>
          </p:nvPr>
        </p:nvGraphicFramePr>
        <p:xfrm>
          <a:off x="3226931" y="1502770"/>
          <a:ext cx="1415623" cy="3341576"/>
        </p:xfrm>
        <a:graphic>
          <a:graphicData uri="http://schemas.openxmlformats.org/drawingml/2006/table">
            <a:tbl>
              <a:tblPr firstRow="1" bandRow="1"/>
              <a:tblGrid>
                <a:gridCol w="1415623">
                  <a:extLst>
                    <a:ext uri="{9D8B030D-6E8A-4147-A177-3AD203B41FA5}">
                      <a16:colId xmlns:a16="http://schemas.microsoft.com/office/drawing/2014/main" val="2406164575"/>
                    </a:ext>
                  </a:extLst>
                </a:gridCol>
              </a:tblGrid>
              <a:tr h="1177252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</a:defRPr>
                      </a:lvl9pPr>
                    </a:lstStyle>
                    <a:p>
                      <a:pPr marR="0" algn="l" rtl="0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1100" b="1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Contribution to Sustainable Development Goals (SDGs)</a:t>
                      </a:r>
                      <a:endParaRPr lang="en-AU" sz="11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6000" marR="126000" marT="108000" marB="10800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B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8847138"/>
                  </a:ext>
                </a:extLst>
              </a:tr>
              <a:tr h="2164324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</a:defRPr>
                      </a:lvl9pPr>
                    </a:lstStyle>
                    <a:p>
                      <a:pPr marL="108000" marR="0" indent="-108000" algn="l" rtl="0">
                        <a:lnSpc>
                          <a:spcPct val="90000"/>
                        </a:lnSpc>
                        <a:spcAft>
                          <a:spcPts val="6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950" b="0" i="0" u="none" strike="noStrike" dirty="0">
                          <a:solidFill>
                            <a:srgbClr val="000000"/>
                          </a:solidFill>
                        </a:rPr>
                        <a:t>It may to achieving Sustainable Development Goals (SDGs), including SDG 2 (zero hunger), SDG 6 (clean water and sanitation), SDG 12 (responsible consumption and production), SDG 13 (climate action), and SDG 15 (life on land) (UN, 2025).  </a:t>
                      </a:r>
                      <a:endParaRPr lang="en-AU" sz="950" dirty="0"/>
                    </a:p>
                  </a:txBody>
                  <a:tcPr marL="126000" marR="126000" marT="108000" marB="108000">
                    <a:lnL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B87">
                        <a:alpha val="250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4486791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36692CB8-1769-8E45-0FDD-B04BF90A3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56" y="1900578"/>
            <a:ext cx="618332" cy="4550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178CDC-D098-61FB-B367-AA02C0667E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" t="17074" r="11952" b="20896"/>
          <a:stretch/>
        </p:blipFill>
        <p:spPr>
          <a:xfrm>
            <a:off x="7902581" y="1878074"/>
            <a:ext cx="817888" cy="5302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EB1BD82-F2A7-BDCD-FD17-96AE5B7104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684" y="4371424"/>
            <a:ext cx="612382" cy="474664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109C1531-56F1-C982-1036-1E341A2496C5}"/>
              </a:ext>
            </a:extLst>
          </p:cNvPr>
          <p:cNvGrpSpPr/>
          <p:nvPr/>
        </p:nvGrpSpPr>
        <p:grpSpPr>
          <a:xfrm>
            <a:off x="7738795" y="4360364"/>
            <a:ext cx="1163502" cy="495101"/>
            <a:chOff x="842348" y="1020530"/>
            <a:chExt cx="2814133" cy="99684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69BD3F2-11FC-801F-FEB0-04E186524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06464" y="1020530"/>
              <a:ext cx="1350017" cy="97672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7E617D6-91FD-71E2-CD88-D1B68E10C3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48" t="8338" r="18111" b="8338"/>
            <a:stretch/>
          </p:blipFill>
          <p:spPr>
            <a:xfrm>
              <a:off x="842348" y="1040330"/>
              <a:ext cx="1569128" cy="977043"/>
            </a:xfrm>
            <a:prstGeom prst="rect">
              <a:avLst/>
            </a:prstGeom>
          </p:spPr>
        </p:pic>
      </p:grpSp>
      <p:sp>
        <p:nvSpPr>
          <p:cNvPr id="21" name="Title 2">
            <a:extLst>
              <a:ext uri="{FF2B5EF4-FFF2-40B4-BE49-F238E27FC236}">
                <a16:creationId xmlns:a16="http://schemas.microsoft.com/office/drawing/2014/main" id="{492BE30A-4759-D85C-B2E0-41D03F5A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354" y="92392"/>
            <a:ext cx="8330400" cy="1263750"/>
          </a:xfrm>
        </p:spPr>
        <p:txBody>
          <a:bodyPr/>
          <a:lstStyle/>
          <a:p>
            <a:r>
              <a:rPr lang="en-US" altLang="zh-CN" sz="2400" b="1" dirty="0"/>
              <a:t>Paper 2: </a:t>
            </a:r>
            <a:r>
              <a:rPr lang="en-US" altLang="zh-CN" sz="2400" dirty="0"/>
              <a:t>A modest mitigation target could address rebound effects of upcycling food waste as feed in China while safeguarding global food security</a:t>
            </a:r>
          </a:p>
        </p:txBody>
      </p:sp>
    </p:spTree>
    <p:extLst>
      <p:ext uri="{BB962C8B-B14F-4D97-AF65-F5344CB8AC3E}">
        <p14:creationId xmlns:p14="http://schemas.microsoft.com/office/powerpoint/2010/main" val="2442442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  <p:bldP spid="40" grpId="0" animBg="1"/>
      <p:bldP spid="41" grpId="0" animBg="1"/>
      <p:bldP spid="42" grpId="0" animBg="1"/>
      <p:bldP spid="43" grpId="0" animBg="1"/>
    </p:bldLst>
  </p:timing>
</p:sld>
</file>

<file path=ppt/theme/theme1.xml><?xml version="1.0" encoding="utf-8"?>
<a:theme xmlns:a="http://schemas.openxmlformats.org/drawingml/2006/main" name="WUR">
  <a:themeElements>
    <a:clrScheme name="Wageningen UR witte achtergrond">
      <a:dk1>
        <a:srgbClr val="005172"/>
      </a:dk1>
      <a:lt1>
        <a:srgbClr val="FFFFFF"/>
      </a:lt1>
      <a:dk2>
        <a:srgbClr val="34B233"/>
      </a:dk2>
      <a:lt2>
        <a:srgbClr val="005172"/>
      </a:lt2>
      <a:accent1>
        <a:srgbClr val="519FD7"/>
      </a:accent1>
      <a:accent2>
        <a:srgbClr val="A59D95"/>
      </a:accent2>
      <a:accent3>
        <a:srgbClr val="D5D2CA"/>
      </a:accent3>
      <a:accent4>
        <a:srgbClr val="FF7900"/>
      </a:accent4>
      <a:accent5>
        <a:srgbClr val="00549F"/>
      </a:accent5>
      <a:accent6>
        <a:srgbClr val="000000"/>
      </a:accent6>
      <a:hlink>
        <a:srgbClr val="00549F"/>
      </a:hlink>
      <a:folHlink>
        <a:srgbClr val="000000"/>
      </a:folHlink>
    </a:clrScheme>
    <a:fontScheme name="Wageningen U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ot="0" spcFirstLastPara="0" vertOverflow="overflow" horzOverflow="overflow" vert="horz" wrap="square" lIns="91440" tIns="45720" rIns="91440" bIns="7200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sz="14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ts val="1800"/>
          </a:lnSpc>
          <a:defRPr sz="1400" dirty="0" err="1" smtClean="0">
            <a:latin typeface="Verdana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6788</TotalTime>
  <Words>1317</Words>
  <Application>Microsoft Office PowerPoint</Application>
  <PresentationFormat>On-screen Show (16:9)</PresentationFormat>
  <Paragraphs>186</Paragraphs>
  <Slides>13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Verdana</vt:lpstr>
      <vt:lpstr>Wingdings</vt:lpstr>
      <vt:lpstr>WUR</vt:lpstr>
      <vt:lpstr>Towards sustainable food system in China: transformation options and their connections to the food-land-water-climate nexus</vt:lpstr>
      <vt:lpstr>Food system transformation is critical for respecting PBs and achieving SDGs</vt:lpstr>
      <vt:lpstr>Problem statement</vt:lpstr>
      <vt:lpstr>Central research questions</vt:lpstr>
      <vt:lpstr>An integrated environmental-economic framework based on applied general equilibrium (AGE) models</vt:lpstr>
      <vt:lpstr>PhD research outline</vt:lpstr>
      <vt:lpstr>Paper 1: Exploring sustainable food system transformation options in China: An integrated environmental-economic modelling approach based on the applied general equilibrium framework</vt:lpstr>
      <vt:lpstr>Scenarios of paper 1</vt:lpstr>
      <vt:lpstr>Paper 2: A modest mitigation target could address rebound effects of upcycling food waste as feed in China while safeguarding global food security</vt:lpstr>
      <vt:lpstr>Applied general equilibrium models with food waste </vt:lpstr>
      <vt:lpstr>Scenarios of paper 2</vt:lpstr>
      <vt:lpstr>Paper 3: Food system transformation is key to achieving food security and environmental sustainability in China</vt:lpstr>
      <vt:lpstr>Paper 4: Exploring transformation options in the food-land-water-climate nexus: towards achieving multiple SDGs in China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Martin Brinkman</dc:creator>
  <cp:lastModifiedBy>Weitong Long</cp:lastModifiedBy>
  <cp:revision>302</cp:revision>
  <dcterms:created xsi:type="dcterms:W3CDTF">2011-09-29T08:30:03Z</dcterms:created>
  <dcterms:modified xsi:type="dcterms:W3CDTF">2024-09-10T10:13:42Z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_Template">
    <vt:lpwstr>WHUKW.pptx</vt:lpwstr>
  </property>
</Properties>
</file>